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Broxholme" initials="MB" lastIdx="1" clrIdx="0">
    <p:extLst>
      <p:ext uri="{19B8F6BF-5375-455C-9EA6-DF929625EA0E}">
        <p15:presenceInfo xmlns:p15="http://schemas.microsoft.com/office/powerpoint/2012/main" userId="5ef83d01eae028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Bench</a:t>
            </a:r>
            <a:r>
              <a:rPr lang="en-GB" baseline="0" dirty="0"/>
              <a:t> Marking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2020-21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Your Charity</c:v>
                </c:pt>
                <c:pt idx="1">
                  <c:v>Charity 1</c:v>
                </c:pt>
                <c:pt idx="2">
                  <c:v>Charity 2</c:v>
                </c:pt>
                <c:pt idx="3">
                  <c:v>Charity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15</c:v>
                </c:pt>
                <c:pt idx="2">
                  <c:v>40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05-495C-B7B9-298D28707F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Your Charity</c:v>
                </c:pt>
                <c:pt idx="1">
                  <c:v>Charity 1</c:v>
                </c:pt>
                <c:pt idx="2">
                  <c:v>Charity 2</c:v>
                </c:pt>
                <c:pt idx="3">
                  <c:v>Charity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05-495C-B7B9-298D28707F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2022-23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Your Charity</c:v>
                </c:pt>
                <c:pt idx="1">
                  <c:v>Charity 1</c:v>
                </c:pt>
                <c:pt idx="2">
                  <c:v>Charity 2</c:v>
                </c:pt>
                <c:pt idx="3">
                  <c:v>Charity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  <c:pt idx="2">
                  <c:v>60</c:v>
                </c:pt>
                <c:pt idx="3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05-495C-B7B9-298D28707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49984752"/>
        <c:axId val="1924379920"/>
      </c:barChart>
      <c:catAx>
        <c:axId val="194998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379920"/>
        <c:crosses val="autoZero"/>
        <c:auto val="1"/>
        <c:lblAlgn val="ctr"/>
        <c:lblOffset val="100"/>
        <c:noMultiLvlLbl val="0"/>
      </c:catAx>
      <c:valAx>
        <c:axId val="1924379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98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CBF6A8-FD37-4A3F-A0DA-364768A0B9C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BEFA513-69F2-4681-A256-26088ED0BBCA}">
      <dgm:prSet phldrT="[Text]"/>
      <dgm:spPr/>
      <dgm:t>
        <a:bodyPr/>
        <a:lstStyle/>
        <a:p>
          <a:endParaRPr lang="en-GB" dirty="0"/>
        </a:p>
      </dgm:t>
    </dgm:pt>
    <dgm:pt modelId="{CABA9D36-4749-4776-8335-D85F5AF9B684}" type="sibTrans" cxnId="{9086E722-55D9-4913-8292-D1C31D0C5E57}">
      <dgm:prSet/>
      <dgm:spPr/>
      <dgm:t>
        <a:bodyPr/>
        <a:lstStyle/>
        <a:p>
          <a:endParaRPr lang="en-GB"/>
        </a:p>
      </dgm:t>
    </dgm:pt>
    <dgm:pt modelId="{4ED5E111-0D3F-40DF-B3EE-43F58D5E0617}" type="parTrans" cxnId="{9086E722-55D9-4913-8292-D1C31D0C5E57}">
      <dgm:prSet/>
      <dgm:spPr/>
      <dgm:t>
        <a:bodyPr/>
        <a:lstStyle/>
        <a:p>
          <a:endParaRPr lang="en-GB"/>
        </a:p>
      </dgm:t>
    </dgm:pt>
    <dgm:pt modelId="{E412D2E5-A109-43C7-A52D-6868C693EE56}">
      <dgm:prSet phldrT="[Text]"/>
      <dgm:spPr/>
      <dgm:t>
        <a:bodyPr/>
        <a:lstStyle/>
        <a:p>
          <a:r>
            <a:rPr lang="en-GB" dirty="0"/>
            <a:t>40% of people want to leave a gift to charity</a:t>
          </a:r>
        </a:p>
      </dgm:t>
    </dgm:pt>
    <dgm:pt modelId="{622AC99C-A046-4141-A656-2E1FBC80AF1C}" type="sibTrans" cxnId="{2DF2E2EC-AD5C-44ED-AF2A-5F0E743679E0}">
      <dgm:prSet/>
      <dgm:spPr/>
      <dgm:t>
        <a:bodyPr/>
        <a:lstStyle/>
        <a:p>
          <a:endParaRPr lang="en-GB"/>
        </a:p>
      </dgm:t>
    </dgm:pt>
    <dgm:pt modelId="{AA05DBBD-2664-495F-8F56-30BB6A306D49}" type="parTrans" cxnId="{2DF2E2EC-AD5C-44ED-AF2A-5F0E743679E0}">
      <dgm:prSet/>
      <dgm:spPr/>
      <dgm:t>
        <a:bodyPr/>
        <a:lstStyle/>
        <a:p>
          <a:endParaRPr lang="en-GB"/>
        </a:p>
      </dgm:t>
    </dgm:pt>
    <dgm:pt modelId="{21C7413E-63B9-4829-AD03-25B169576120}">
      <dgm:prSet phldrT="[Text]"/>
      <dgm:spPr/>
      <dgm:t>
        <a:bodyPr/>
        <a:lstStyle/>
        <a:p>
          <a:r>
            <a:rPr lang="en-GB" dirty="0"/>
            <a:t>79% of gifts are left to causes that mattered to</a:t>
          </a:r>
        </a:p>
      </dgm:t>
    </dgm:pt>
    <dgm:pt modelId="{E2347C7B-0418-442B-BF0A-0EA81B98636A}" type="sibTrans" cxnId="{85EE4686-525C-477B-9501-235841A72597}">
      <dgm:prSet/>
      <dgm:spPr/>
      <dgm:t>
        <a:bodyPr/>
        <a:lstStyle/>
        <a:p>
          <a:endParaRPr lang="en-GB"/>
        </a:p>
      </dgm:t>
    </dgm:pt>
    <dgm:pt modelId="{D0406F8A-5270-4F21-A7BF-487CAC950E1F}" type="parTrans" cxnId="{85EE4686-525C-477B-9501-235841A72597}">
      <dgm:prSet/>
      <dgm:spPr/>
      <dgm:t>
        <a:bodyPr/>
        <a:lstStyle/>
        <a:p>
          <a:endParaRPr lang="en-GB"/>
        </a:p>
      </dgm:t>
    </dgm:pt>
    <dgm:pt modelId="{9D90600F-0B21-4B6E-8D34-0C831E34630E}">
      <dgm:prSet phldrT="[Text]"/>
      <dgm:spPr/>
      <dgm:t>
        <a:bodyPr/>
        <a:lstStyle/>
        <a:p>
          <a:r>
            <a:rPr lang="en-GB" dirty="0"/>
            <a:t>[Charity] gifts of £</a:t>
          </a:r>
          <a:r>
            <a:rPr lang="en-GB" dirty="0" err="1"/>
            <a:t>xxxx</a:t>
          </a:r>
          <a:r>
            <a:rPr lang="en-GB" dirty="0"/>
            <a:t> in last 12 months</a:t>
          </a:r>
        </a:p>
      </dgm:t>
    </dgm:pt>
    <dgm:pt modelId="{AB87B1D4-B1F7-471D-AADB-9E2166AA2C8B}" type="sibTrans" cxnId="{3D49FCCB-660B-4AA8-8A4D-690D0C0E36A6}">
      <dgm:prSet/>
      <dgm:spPr/>
      <dgm:t>
        <a:bodyPr/>
        <a:lstStyle/>
        <a:p>
          <a:endParaRPr lang="en-GB"/>
        </a:p>
      </dgm:t>
    </dgm:pt>
    <dgm:pt modelId="{DBAC4065-391A-4980-B6F4-9A38F3A70D8C}" type="parTrans" cxnId="{3D49FCCB-660B-4AA8-8A4D-690D0C0E36A6}">
      <dgm:prSet/>
      <dgm:spPr/>
      <dgm:t>
        <a:bodyPr/>
        <a:lstStyle/>
        <a:p>
          <a:endParaRPr lang="en-GB"/>
        </a:p>
      </dgm:t>
    </dgm:pt>
    <dgm:pt modelId="{0E5645C6-1D8B-4CD2-8DEA-3561B168045C}">
      <dgm:prSet phldrT="[Text]"/>
      <dgm:spPr/>
      <dgm:t>
        <a:bodyPr/>
        <a:lstStyle/>
        <a:p>
          <a:endParaRPr lang="en-GB" dirty="0"/>
        </a:p>
      </dgm:t>
    </dgm:pt>
    <dgm:pt modelId="{82DC4669-7F56-43F9-946B-809D0135FE45}" type="sibTrans" cxnId="{17B9DAFB-164A-4297-B24B-DC3DB57752F2}">
      <dgm:prSet/>
      <dgm:spPr/>
      <dgm:t>
        <a:bodyPr/>
        <a:lstStyle/>
        <a:p>
          <a:endParaRPr lang="en-GB"/>
        </a:p>
      </dgm:t>
    </dgm:pt>
    <dgm:pt modelId="{50591BE8-5902-4342-901D-7472ADCE1F39}" type="parTrans" cxnId="{17B9DAFB-164A-4297-B24B-DC3DB57752F2}">
      <dgm:prSet/>
      <dgm:spPr/>
      <dgm:t>
        <a:bodyPr/>
        <a:lstStyle/>
        <a:p>
          <a:endParaRPr lang="en-GB"/>
        </a:p>
      </dgm:t>
    </dgm:pt>
    <dgm:pt modelId="{677A3CA9-334E-454B-A382-B3603B51538B}">
      <dgm:prSet phldrT="[Text]"/>
      <dgm:spPr/>
      <dgm:t>
        <a:bodyPr/>
        <a:lstStyle/>
        <a:p>
          <a:endParaRPr lang="en-GB" dirty="0"/>
        </a:p>
        <a:p>
          <a:endParaRPr lang="en-GB" dirty="0"/>
        </a:p>
      </dgm:t>
    </dgm:pt>
    <dgm:pt modelId="{7BFCE677-D17B-4219-8F7E-3CE59EF96A2A}" type="sibTrans" cxnId="{34DD54C1-D1E4-4C81-91AE-7B876DEBD8F1}">
      <dgm:prSet/>
      <dgm:spPr/>
      <dgm:t>
        <a:bodyPr/>
        <a:lstStyle/>
        <a:p>
          <a:endParaRPr lang="en-GB"/>
        </a:p>
      </dgm:t>
    </dgm:pt>
    <dgm:pt modelId="{74E3BB89-DC74-449B-93FF-4F950F3DCEA1}" type="parTrans" cxnId="{34DD54C1-D1E4-4C81-91AE-7B876DEBD8F1}">
      <dgm:prSet/>
      <dgm:spPr/>
      <dgm:t>
        <a:bodyPr/>
        <a:lstStyle/>
        <a:p>
          <a:endParaRPr lang="en-GB"/>
        </a:p>
      </dgm:t>
    </dgm:pt>
    <dgm:pt modelId="{E9A46672-5E26-4692-B28F-3EDD7761722C}">
      <dgm:prSet phldrT="[Text]"/>
      <dgm:spPr/>
      <dgm:t>
        <a:bodyPr/>
        <a:lstStyle/>
        <a:p>
          <a:r>
            <a:rPr lang="en-GB" dirty="0"/>
            <a:t>£3.4bn gifted each year</a:t>
          </a:r>
        </a:p>
      </dgm:t>
    </dgm:pt>
    <dgm:pt modelId="{725671B1-94BE-454F-834C-6EFFA13AF97C}" type="sibTrans" cxnId="{8CC2DAA3-4439-456A-A53A-23EBEE9F6517}">
      <dgm:prSet/>
      <dgm:spPr/>
      <dgm:t>
        <a:bodyPr/>
        <a:lstStyle/>
        <a:p>
          <a:endParaRPr lang="en-GB"/>
        </a:p>
      </dgm:t>
    </dgm:pt>
    <dgm:pt modelId="{17CD0AAA-64CB-457E-9221-3D1681B3E61F}" type="parTrans" cxnId="{8CC2DAA3-4439-456A-A53A-23EBEE9F6517}">
      <dgm:prSet/>
      <dgm:spPr/>
      <dgm:t>
        <a:bodyPr/>
        <a:lstStyle/>
        <a:p>
          <a:endParaRPr lang="en-GB"/>
        </a:p>
      </dgm:t>
    </dgm:pt>
    <dgm:pt modelId="{CED84284-F4EC-4F36-9D95-24A357787466}">
      <dgm:prSet phldrT="[Text]"/>
      <dgm:spPr/>
      <dgm:t>
        <a:bodyPr/>
        <a:lstStyle/>
        <a:p>
          <a:r>
            <a:rPr lang="en-GB" dirty="0"/>
            <a:t>High ROI for legacies</a:t>
          </a:r>
        </a:p>
      </dgm:t>
    </dgm:pt>
    <dgm:pt modelId="{C852133B-3833-4E10-83C7-9D4AA9703C0B}" type="sibTrans" cxnId="{76498F2C-B29A-4E59-B19D-96C7D58B1B66}">
      <dgm:prSet/>
      <dgm:spPr/>
      <dgm:t>
        <a:bodyPr/>
        <a:lstStyle/>
        <a:p>
          <a:endParaRPr lang="en-GB"/>
        </a:p>
      </dgm:t>
    </dgm:pt>
    <dgm:pt modelId="{222100B1-2652-4E21-87EC-BDB510CF41C0}" type="parTrans" cxnId="{76498F2C-B29A-4E59-B19D-96C7D58B1B66}">
      <dgm:prSet/>
      <dgm:spPr/>
      <dgm:t>
        <a:bodyPr/>
        <a:lstStyle/>
        <a:p>
          <a:endParaRPr lang="en-GB"/>
        </a:p>
      </dgm:t>
    </dgm:pt>
    <dgm:pt modelId="{B4A139DA-2985-4D81-B251-506FAD7273ED}">
      <dgm:prSet phldrT="[Text]"/>
      <dgm:spPr/>
      <dgm:t>
        <a:bodyPr/>
        <a:lstStyle/>
        <a:p>
          <a:pPr>
            <a:buFontTx/>
            <a:buNone/>
          </a:pPr>
          <a:r>
            <a:rPr lang="en-GB" dirty="0"/>
            <a:t>supporters</a:t>
          </a:r>
        </a:p>
      </dgm:t>
    </dgm:pt>
    <dgm:pt modelId="{7F58D26A-D607-4943-93EB-EC3B9A263497}" type="sibTrans" cxnId="{0C3CEE5A-834E-4B97-832F-2A86D76C7C9C}">
      <dgm:prSet/>
      <dgm:spPr/>
      <dgm:t>
        <a:bodyPr/>
        <a:lstStyle/>
        <a:p>
          <a:endParaRPr lang="en-GB"/>
        </a:p>
      </dgm:t>
    </dgm:pt>
    <dgm:pt modelId="{AB58CC92-2ADB-49BC-943A-C609E02D2A5D}" type="parTrans" cxnId="{0C3CEE5A-834E-4B97-832F-2A86D76C7C9C}">
      <dgm:prSet/>
      <dgm:spPr/>
      <dgm:t>
        <a:bodyPr/>
        <a:lstStyle/>
        <a:p>
          <a:endParaRPr lang="en-GB"/>
        </a:p>
      </dgm:t>
    </dgm:pt>
    <dgm:pt modelId="{6F2A1691-5C2E-4D2D-81FF-DEB644BD91EB}">
      <dgm:prSet phldrT="[Text]"/>
      <dgm:spPr/>
      <dgm:t>
        <a:bodyPr/>
        <a:lstStyle/>
        <a:p>
          <a:r>
            <a:rPr lang="en-GB" dirty="0"/>
            <a:t>Local and xxx are growing sectors</a:t>
          </a:r>
        </a:p>
      </dgm:t>
    </dgm:pt>
    <dgm:pt modelId="{B98A0576-5769-4730-B9D1-302D2DD3AA5E}" type="sibTrans" cxnId="{14278CAD-28A0-489F-A2D6-40F444A3547B}">
      <dgm:prSet/>
      <dgm:spPr/>
      <dgm:t>
        <a:bodyPr/>
        <a:lstStyle/>
        <a:p>
          <a:endParaRPr lang="en-GB"/>
        </a:p>
      </dgm:t>
    </dgm:pt>
    <dgm:pt modelId="{076B02BA-0FDC-4954-BF2F-FF0DB9FD163F}" type="parTrans" cxnId="{14278CAD-28A0-489F-A2D6-40F444A3547B}">
      <dgm:prSet/>
      <dgm:spPr/>
      <dgm:t>
        <a:bodyPr/>
        <a:lstStyle/>
        <a:p>
          <a:endParaRPr lang="en-GB"/>
        </a:p>
      </dgm:t>
    </dgm:pt>
    <dgm:pt modelId="{33D6A9CA-96C9-4C0B-8763-84401E22EE5A}">
      <dgm:prSet phldrT="[Text]"/>
      <dgm:spPr/>
      <dgm:t>
        <a:bodyPr/>
        <a:lstStyle/>
        <a:p>
          <a:r>
            <a:rPr lang="en-GB" dirty="0" err="1"/>
            <a:t>GiWs</a:t>
          </a:r>
          <a:r>
            <a:rPr lang="en-GB" dirty="0"/>
            <a:t> enable us to thrive rather than survive</a:t>
          </a:r>
        </a:p>
      </dgm:t>
    </dgm:pt>
    <dgm:pt modelId="{0CA4CB23-D3B5-4EB9-B5BB-9793DB6975B7}" type="sibTrans" cxnId="{BF71BB69-CEC2-49A8-81FA-22F736CFA6E3}">
      <dgm:prSet/>
      <dgm:spPr/>
      <dgm:t>
        <a:bodyPr/>
        <a:lstStyle/>
        <a:p>
          <a:endParaRPr lang="en-GB"/>
        </a:p>
      </dgm:t>
    </dgm:pt>
    <dgm:pt modelId="{C1CB4162-6D45-4143-92E4-3341E317471A}" type="parTrans" cxnId="{BF71BB69-CEC2-49A8-81FA-22F736CFA6E3}">
      <dgm:prSet/>
      <dgm:spPr/>
      <dgm:t>
        <a:bodyPr/>
        <a:lstStyle/>
        <a:p>
          <a:endParaRPr lang="en-GB"/>
        </a:p>
      </dgm:t>
    </dgm:pt>
    <dgm:pt modelId="{BF64D9A4-45D5-425D-B0B4-C03080B725D5}">
      <dgm:prSet phldrT="[Text]"/>
      <dgm:spPr/>
      <dgm:t>
        <a:bodyPr/>
        <a:lstStyle/>
        <a:p>
          <a:r>
            <a:rPr lang="en-GB" dirty="0"/>
            <a:t>[Charity] </a:t>
          </a:r>
          <a:r>
            <a:rPr lang="en-GB" dirty="0" err="1"/>
            <a:t>GiWs</a:t>
          </a:r>
          <a:r>
            <a:rPr lang="en-GB" dirty="0"/>
            <a:t> web page views increased by xx%</a:t>
          </a:r>
        </a:p>
      </dgm:t>
    </dgm:pt>
    <dgm:pt modelId="{373B2187-9942-40B4-896F-C53BF4EBB87D}" type="sibTrans" cxnId="{C9DF35DA-8149-49F4-A3E9-EE2BDBC770CA}">
      <dgm:prSet/>
      <dgm:spPr/>
      <dgm:t>
        <a:bodyPr/>
        <a:lstStyle/>
        <a:p>
          <a:endParaRPr lang="en-GB"/>
        </a:p>
      </dgm:t>
    </dgm:pt>
    <dgm:pt modelId="{9D177DB2-9834-4AE2-8C96-4B24D3D8400E}" type="parTrans" cxnId="{C9DF35DA-8149-49F4-A3E9-EE2BDBC770CA}">
      <dgm:prSet/>
      <dgm:spPr/>
      <dgm:t>
        <a:bodyPr/>
        <a:lstStyle/>
        <a:p>
          <a:endParaRPr lang="en-GB"/>
        </a:p>
      </dgm:t>
    </dgm:pt>
    <dgm:pt modelId="{A5FC9F71-9CFA-4547-A87C-2FE8A1AFF5EA}">
      <dgm:prSet phldrT="[Text]"/>
      <dgm:spPr/>
      <dgm:t>
        <a:bodyPr/>
        <a:lstStyle/>
        <a:p>
          <a:pPr>
            <a:buFontTx/>
            <a:buNone/>
          </a:pPr>
          <a:r>
            <a:rPr lang="en-GB" dirty="0"/>
            <a:t>in XXXX</a:t>
          </a:r>
        </a:p>
      </dgm:t>
    </dgm:pt>
    <dgm:pt modelId="{6A93E717-8907-4989-BD0C-CD927769ECC4}" type="sibTrans" cxnId="{029A9DA1-4C31-4A4F-A064-379E72B092E9}">
      <dgm:prSet/>
      <dgm:spPr/>
      <dgm:t>
        <a:bodyPr/>
        <a:lstStyle/>
        <a:p>
          <a:endParaRPr lang="en-GB"/>
        </a:p>
      </dgm:t>
    </dgm:pt>
    <dgm:pt modelId="{065155EC-F50A-4DC6-AC72-DB9341633604}" type="parTrans" cxnId="{029A9DA1-4C31-4A4F-A064-379E72B092E9}">
      <dgm:prSet/>
      <dgm:spPr/>
      <dgm:t>
        <a:bodyPr/>
        <a:lstStyle/>
        <a:p>
          <a:endParaRPr lang="en-GB"/>
        </a:p>
      </dgm:t>
    </dgm:pt>
    <dgm:pt modelId="{C28C5D09-89AC-42B5-9802-D9DFC66D6F26}">
      <dgm:prSet phldrT="[Text]"/>
      <dgm:spPr/>
      <dgm:t>
        <a:bodyPr/>
        <a:lstStyle/>
        <a:p>
          <a:r>
            <a:rPr lang="en-GB" dirty="0"/>
            <a:t>Legacy income is not usually ring fenced</a:t>
          </a:r>
        </a:p>
      </dgm:t>
    </dgm:pt>
    <dgm:pt modelId="{C569E281-7750-4885-978F-212BF337E3FF}" type="sibTrans" cxnId="{EAD51AC1-2782-4443-8101-3F8D5DE2779B}">
      <dgm:prSet/>
      <dgm:spPr/>
      <dgm:t>
        <a:bodyPr/>
        <a:lstStyle/>
        <a:p>
          <a:endParaRPr lang="en-GB"/>
        </a:p>
      </dgm:t>
    </dgm:pt>
    <dgm:pt modelId="{C71AACD6-7FB8-4903-A485-15C401660B97}" type="parTrans" cxnId="{EAD51AC1-2782-4443-8101-3F8D5DE2779B}">
      <dgm:prSet/>
      <dgm:spPr/>
      <dgm:t>
        <a:bodyPr/>
        <a:lstStyle/>
        <a:p>
          <a:endParaRPr lang="en-GB"/>
        </a:p>
      </dgm:t>
    </dgm:pt>
    <dgm:pt modelId="{CD5BE2BA-92CB-4519-B211-61D762D49886}">
      <dgm:prSet phldrT="[Text]"/>
      <dgm:spPr/>
      <dgm:t>
        <a:bodyPr/>
        <a:lstStyle/>
        <a:p>
          <a:endParaRPr lang="en-GB" dirty="0"/>
        </a:p>
      </dgm:t>
    </dgm:pt>
    <dgm:pt modelId="{EC88AE7B-CAC6-4FD7-A183-C2E6CADB5EEE}" type="sibTrans" cxnId="{59660CF2-8346-47B6-9599-96B16F4C946E}">
      <dgm:prSet/>
      <dgm:spPr/>
      <dgm:t>
        <a:bodyPr/>
        <a:lstStyle/>
        <a:p>
          <a:endParaRPr lang="en-GB"/>
        </a:p>
      </dgm:t>
    </dgm:pt>
    <dgm:pt modelId="{1A41B810-8FFE-44E1-B69A-85EB44ED0A80}" type="parTrans" cxnId="{59660CF2-8346-47B6-9599-96B16F4C946E}">
      <dgm:prSet/>
      <dgm:spPr/>
      <dgm:t>
        <a:bodyPr/>
        <a:lstStyle/>
        <a:p>
          <a:endParaRPr lang="en-GB"/>
        </a:p>
      </dgm:t>
    </dgm:pt>
    <dgm:pt modelId="{32EC8475-7EFC-4011-AB73-53CCFBBEFDBE}" type="pres">
      <dgm:prSet presAssocID="{F4CBF6A8-FD37-4A3F-A0DA-364768A0B9C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6D07442-A552-4A22-B5B7-9078F500785F}" type="pres">
      <dgm:prSet presAssocID="{CD5BE2BA-92CB-4519-B211-61D762D49886}" presName="circle1" presStyleLbl="node1" presStyleIdx="0" presStyleCnt="3" custLinFactNeighborX="1374" custLinFactNeighborY="380"/>
      <dgm:spPr>
        <a:solidFill>
          <a:schemeClr val="accent6">
            <a:lumMod val="60000"/>
            <a:lumOff val="40000"/>
          </a:schemeClr>
        </a:solidFill>
      </dgm:spPr>
    </dgm:pt>
    <dgm:pt modelId="{3A66973A-F18F-4C07-91FC-39FCD3915038}" type="pres">
      <dgm:prSet presAssocID="{CD5BE2BA-92CB-4519-B211-61D762D49886}" presName="space" presStyleCnt="0"/>
      <dgm:spPr/>
    </dgm:pt>
    <dgm:pt modelId="{B242745F-5E0C-4CAD-B8CF-CADDE1FBB631}" type="pres">
      <dgm:prSet presAssocID="{CD5BE2BA-92CB-4519-B211-61D762D49886}" presName="rect1" presStyleLbl="alignAcc1" presStyleIdx="0" presStyleCnt="3" custLinFactNeighborX="16" custLinFactNeighborY="338"/>
      <dgm:spPr/>
    </dgm:pt>
    <dgm:pt modelId="{3ED40B03-F5AC-457A-A111-A8EDB297B3E3}" type="pres">
      <dgm:prSet presAssocID="{677A3CA9-334E-454B-A382-B3603B51538B}" presName="vertSpace2" presStyleLbl="node1" presStyleIdx="0" presStyleCnt="3"/>
      <dgm:spPr/>
    </dgm:pt>
    <dgm:pt modelId="{D1535738-625B-47A6-AEEF-410C67105A0B}" type="pres">
      <dgm:prSet presAssocID="{677A3CA9-334E-454B-A382-B3603B51538B}" presName="circle2" presStyleLbl="node1" presStyleIdx="1" presStyleCnt="3"/>
      <dgm:spPr>
        <a:solidFill>
          <a:schemeClr val="accent2">
            <a:lumMod val="60000"/>
            <a:lumOff val="40000"/>
          </a:schemeClr>
        </a:solidFill>
      </dgm:spPr>
    </dgm:pt>
    <dgm:pt modelId="{E0B557DF-164D-47FE-8161-FE458CFC38E8}" type="pres">
      <dgm:prSet presAssocID="{677A3CA9-334E-454B-A382-B3603B51538B}" presName="rect2" presStyleLbl="alignAcc1" presStyleIdx="1" presStyleCnt="3" custScaleX="99965"/>
      <dgm:spPr/>
    </dgm:pt>
    <dgm:pt modelId="{24E87C21-4586-43E1-AB4A-37F26B43B489}" type="pres">
      <dgm:prSet presAssocID="{0E5645C6-1D8B-4CD2-8DEA-3561B168045C}" presName="vertSpace3" presStyleLbl="node1" presStyleIdx="1" presStyleCnt="3"/>
      <dgm:spPr/>
    </dgm:pt>
    <dgm:pt modelId="{048B3ABC-D62D-4F90-B7AE-FD775DE4A5FA}" type="pres">
      <dgm:prSet presAssocID="{0E5645C6-1D8B-4CD2-8DEA-3561B168045C}" presName="circle3" presStyleLbl="node1" presStyleIdx="2" presStyleCnt="3"/>
      <dgm:spPr>
        <a:solidFill>
          <a:schemeClr val="accent4">
            <a:lumMod val="40000"/>
            <a:lumOff val="60000"/>
          </a:schemeClr>
        </a:solidFill>
      </dgm:spPr>
    </dgm:pt>
    <dgm:pt modelId="{3EBC14E7-A548-4DDA-8868-CE51D2940F2A}" type="pres">
      <dgm:prSet presAssocID="{0E5645C6-1D8B-4CD2-8DEA-3561B168045C}" presName="rect3" presStyleLbl="alignAcc1" presStyleIdx="2" presStyleCnt="3"/>
      <dgm:spPr/>
    </dgm:pt>
    <dgm:pt modelId="{D9EDFC4C-04E5-4B06-9758-A57D3530A052}" type="pres">
      <dgm:prSet presAssocID="{CD5BE2BA-92CB-4519-B211-61D762D49886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CAD83A71-98B2-4211-8311-92B773106B20}" type="pres">
      <dgm:prSet presAssocID="{CD5BE2BA-92CB-4519-B211-61D762D49886}" presName="rect1ChTx" presStyleLbl="alignAcc1" presStyleIdx="2" presStyleCnt="3" custScaleX="270132" custLinFactNeighborX="-6149" custLinFactNeighborY="1818">
        <dgm:presLayoutVars>
          <dgm:bulletEnabled val="1"/>
        </dgm:presLayoutVars>
      </dgm:prSet>
      <dgm:spPr/>
    </dgm:pt>
    <dgm:pt modelId="{D0CE13F4-D063-409E-8C67-3EAFED871FD9}" type="pres">
      <dgm:prSet presAssocID="{677A3CA9-334E-454B-A382-B3603B51538B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A238D4C5-8F09-4776-B715-1D4D5F140C0F}" type="pres">
      <dgm:prSet presAssocID="{677A3CA9-334E-454B-A382-B3603B51538B}" presName="rect2ChTx" presStyleLbl="alignAcc1" presStyleIdx="2" presStyleCnt="3" custScaleX="285714">
        <dgm:presLayoutVars>
          <dgm:bulletEnabled val="1"/>
        </dgm:presLayoutVars>
      </dgm:prSet>
      <dgm:spPr/>
    </dgm:pt>
    <dgm:pt modelId="{A5954310-9A29-499B-81A1-6C46122DFC4B}" type="pres">
      <dgm:prSet presAssocID="{0E5645C6-1D8B-4CD2-8DEA-3561B168045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65F2DFB7-D14F-4F66-A947-72CCCA1919B6}" type="pres">
      <dgm:prSet presAssocID="{0E5645C6-1D8B-4CD2-8DEA-3561B168045C}" presName="rect3ChTx" presStyleLbl="alignAcc1" presStyleIdx="2" presStyleCnt="3" custScaleX="285714">
        <dgm:presLayoutVars>
          <dgm:bulletEnabled val="1"/>
        </dgm:presLayoutVars>
      </dgm:prSet>
      <dgm:spPr/>
    </dgm:pt>
  </dgm:ptLst>
  <dgm:cxnLst>
    <dgm:cxn modelId="{B718FA1C-70F0-4491-B2A1-8E764C4BFC56}" type="presOf" srcId="{BF64D9A4-45D5-425D-B0B4-C03080B725D5}" destId="{A238D4C5-8F09-4776-B715-1D4D5F140C0F}" srcOrd="0" destOrd="1" presId="urn:microsoft.com/office/officeart/2005/8/layout/target3"/>
    <dgm:cxn modelId="{9086E722-55D9-4913-8292-D1C31D0C5E57}" srcId="{0E5645C6-1D8B-4CD2-8DEA-3561B168045C}" destId="{CBEFA513-69F2-4681-A256-26088ED0BBCA}" srcOrd="4" destOrd="0" parTransId="{4ED5E111-0D3F-40DF-B3EE-43F58D5E0617}" sibTransId="{CABA9D36-4749-4776-8335-D85F5AF9B684}"/>
    <dgm:cxn modelId="{76498F2C-B29A-4E59-B19D-96C7D58B1B66}" srcId="{CD5BE2BA-92CB-4519-B211-61D762D49886}" destId="{CED84284-F4EC-4F36-9D95-24A357787466}" srcOrd="2" destOrd="0" parTransId="{222100B1-2652-4E21-87EC-BDB510CF41C0}" sibTransId="{C852133B-3833-4E10-83C7-9D4AA9703C0B}"/>
    <dgm:cxn modelId="{B059DC30-9ED6-40CC-A0C1-BF29F26E07C1}" type="presOf" srcId="{9D90600F-0B21-4B6E-8D34-0C831E34630E}" destId="{A238D4C5-8F09-4776-B715-1D4D5F140C0F}" srcOrd="0" destOrd="0" presId="urn:microsoft.com/office/officeart/2005/8/layout/target3"/>
    <dgm:cxn modelId="{B266DA32-5081-4303-BD2A-7D1DB22D6160}" type="presOf" srcId="{6F2A1691-5C2E-4D2D-81FF-DEB644BD91EB}" destId="{65F2DFB7-D14F-4F66-A947-72CCCA1919B6}" srcOrd="0" destOrd="2" presId="urn:microsoft.com/office/officeart/2005/8/layout/target3"/>
    <dgm:cxn modelId="{7AE8583A-ECED-4587-AAE8-1CF824C1C0F6}" type="presOf" srcId="{21C7413E-63B9-4829-AD03-25B169576120}" destId="{65F2DFB7-D14F-4F66-A947-72CCCA1919B6}" srcOrd="0" destOrd="0" presId="urn:microsoft.com/office/officeart/2005/8/layout/target3"/>
    <dgm:cxn modelId="{BF71BB69-CEC2-49A8-81FA-22F736CFA6E3}" srcId="{0E5645C6-1D8B-4CD2-8DEA-3561B168045C}" destId="{33D6A9CA-96C9-4C0B-8763-84401E22EE5A}" srcOrd="3" destOrd="0" parTransId="{C1CB4162-6D45-4143-92E4-3341E317471A}" sibTransId="{0CA4CB23-D3B5-4EB9-B5BB-9793DB6975B7}"/>
    <dgm:cxn modelId="{B5ACC86B-E37C-4FBC-B8EB-286DDC1910C8}" type="presOf" srcId="{CD5BE2BA-92CB-4519-B211-61D762D49886}" destId="{B242745F-5E0C-4CAD-B8CF-CADDE1FBB631}" srcOrd="0" destOrd="0" presId="urn:microsoft.com/office/officeart/2005/8/layout/target3"/>
    <dgm:cxn modelId="{EE719C72-7C3D-46A1-AE0A-AF409C0B8FE5}" type="presOf" srcId="{B4A139DA-2985-4D81-B251-506FAD7273ED}" destId="{65F2DFB7-D14F-4F66-A947-72CCCA1919B6}" srcOrd="0" destOrd="1" presId="urn:microsoft.com/office/officeart/2005/8/layout/target3"/>
    <dgm:cxn modelId="{E6364853-0200-4A89-9DC1-B8011FC9A813}" type="presOf" srcId="{E412D2E5-A109-43C7-A52D-6868C693EE56}" destId="{CAD83A71-98B2-4211-8311-92B773106B20}" srcOrd="0" destOrd="1" presId="urn:microsoft.com/office/officeart/2005/8/layout/target3"/>
    <dgm:cxn modelId="{0C3CEE5A-834E-4B97-832F-2A86D76C7C9C}" srcId="{0E5645C6-1D8B-4CD2-8DEA-3561B168045C}" destId="{B4A139DA-2985-4D81-B251-506FAD7273ED}" srcOrd="1" destOrd="0" parTransId="{AB58CC92-2ADB-49BC-943A-C609E02D2A5D}" sibTransId="{7F58D26A-D607-4943-93EB-EC3B9A263497}"/>
    <dgm:cxn modelId="{162DD87B-3AE0-4ECE-83CD-E0555099F46E}" type="presOf" srcId="{0E5645C6-1D8B-4CD2-8DEA-3561B168045C}" destId="{A5954310-9A29-499B-81A1-6C46122DFC4B}" srcOrd="1" destOrd="0" presId="urn:microsoft.com/office/officeart/2005/8/layout/target3"/>
    <dgm:cxn modelId="{EFFA2680-0399-4BEF-8828-51364CB1F87B}" type="presOf" srcId="{C28C5D09-89AC-42B5-9802-D9DFC66D6F26}" destId="{A238D4C5-8F09-4776-B715-1D4D5F140C0F}" srcOrd="0" destOrd="3" presId="urn:microsoft.com/office/officeart/2005/8/layout/target3"/>
    <dgm:cxn modelId="{42087182-8313-450D-B314-EAF37B16BAA2}" type="presOf" srcId="{677A3CA9-334E-454B-A382-B3603B51538B}" destId="{E0B557DF-164D-47FE-8161-FE458CFC38E8}" srcOrd="0" destOrd="0" presId="urn:microsoft.com/office/officeart/2005/8/layout/target3"/>
    <dgm:cxn modelId="{38E75B86-71F0-4753-ABD5-6220B30FC816}" type="presOf" srcId="{0E5645C6-1D8B-4CD2-8DEA-3561B168045C}" destId="{3EBC14E7-A548-4DDA-8868-CE51D2940F2A}" srcOrd="0" destOrd="0" presId="urn:microsoft.com/office/officeart/2005/8/layout/target3"/>
    <dgm:cxn modelId="{85EE4686-525C-477B-9501-235841A72597}" srcId="{0E5645C6-1D8B-4CD2-8DEA-3561B168045C}" destId="{21C7413E-63B9-4829-AD03-25B169576120}" srcOrd="0" destOrd="0" parTransId="{D0406F8A-5270-4F21-A7BF-487CAC950E1F}" sibTransId="{E2347C7B-0418-442B-BF0A-0EA81B98636A}"/>
    <dgm:cxn modelId="{62FFFB89-381B-4CDD-AB5C-1FD2235B9063}" type="presOf" srcId="{E9A46672-5E26-4692-B28F-3EDD7761722C}" destId="{CAD83A71-98B2-4211-8311-92B773106B20}" srcOrd="0" destOrd="0" presId="urn:microsoft.com/office/officeart/2005/8/layout/target3"/>
    <dgm:cxn modelId="{029A9DA1-4C31-4A4F-A064-379E72B092E9}" srcId="{677A3CA9-334E-454B-A382-B3603B51538B}" destId="{A5FC9F71-9CFA-4547-A87C-2FE8A1AFF5EA}" srcOrd="2" destOrd="0" parTransId="{065155EC-F50A-4DC6-AC72-DB9341633604}" sibTransId="{6A93E717-8907-4989-BD0C-CD927769ECC4}"/>
    <dgm:cxn modelId="{8CC2DAA3-4439-456A-A53A-23EBEE9F6517}" srcId="{CD5BE2BA-92CB-4519-B211-61D762D49886}" destId="{E9A46672-5E26-4692-B28F-3EDD7761722C}" srcOrd="0" destOrd="0" parTransId="{17CD0AAA-64CB-457E-9221-3D1681B3E61F}" sibTransId="{725671B1-94BE-454F-834C-6EFFA13AF97C}"/>
    <dgm:cxn modelId="{82044BA5-85F7-44C2-8153-EE73B8E63B0C}" type="presOf" srcId="{CD5BE2BA-92CB-4519-B211-61D762D49886}" destId="{D9EDFC4C-04E5-4B06-9758-A57D3530A052}" srcOrd="1" destOrd="0" presId="urn:microsoft.com/office/officeart/2005/8/layout/target3"/>
    <dgm:cxn modelId="{14278CAD-28A0-489F-A2D6-40F444A3547B}" srcId="{0E5645C6-1D8B-4CD2-8DEA-3561B168045C}" destId="{6F2A1691-5C2E-4D2D-81FF-DEB644BD91EB}" srcOrd="2" destOrd="0" parTransId="{076B02BA-0FDC-4954-BF2F-FF0DB9FD163F}" sibTransId="{B98A0576-5769-4730-B9D1-302D2DD3AA5E}"/>
    <dgm:cxn modelId="{3AC630AF-428B-482F-ACA8-F06FA872EE20}" type="presOf" srcId="{677A3CA9-334E-454B-A382-B3603B51538B}" destId="{D0CE13F4-D063-409E-8C67-3EAFED871FD9}" srcOrd="1" destOrd="0" presId="urn:microsoft.com/office/officeart/2005/8/layout/target3"/>
    <dgm:cxn modelId="{6AC127B3-9134-45CB-87DB-891311924D46}" type="presOf" srcId="{33D6A9CA-96C9-4C0B-8763-84401E22EE5A}" destId="{65F2DFB7-D14F-4F66-A947-72CCCA1919B6}" srcOrd="0" destOrd="3" presId="urn:microsoft.com/office/officeart/2005/8/layout/target3"/>
    <dgm:cxn modelId="{EAD51AC1-2782-4443-8101-3F8D5DE2779B}" srcId="{677A3CA9-334E-454B-A382-B3603B51538B}" destId="{C28C5D09-89AC-42B5-9802-D9DFC66D6F26}" srcOrd="3" destOrd="0" parTransId="{C71AACD6-7FB8-4903-A485-15C401660B97}" sibTransId="{C569E281-7750-4885-978F-212BF337E3FF}"/>
    <dgm:cxn modelId="{34DD54C1-D1E4-4C81-91AE-7B876DEBD8F1}" srcId="{F4CBF6A8-FD37-4A3F-A0DA-364768A0B9C5}" destId="{677A3CA9-334E-454B-A382-B3603B51538B}" srcOrd="1" destOrd="0" parTransId="{74E3BB89-DC74-449B-93FF-4F950F3DCEA1}" sibTransId="{7BFCE677-D17B-4219-8F7E-3CE59EF96A2A}"/>
    <dgm:cxn modelId="{3D49FCCB-660B-4AA8-8A4D-690D0C0E36A6}" srcId="{677A3CA9-334E-454B-A382-B3603B51538B}" destId="{9D90600F-0B21-4B6E-8D34-0C831E34630E}" srcOrd="0" destOrd="0" parTransId="{DBAC4065-391A-4980-B6F4-9A38F3A70D8C}" sibTransId="{AB87B1D4-B1F7-471D-AADB-9E2166AA2C8B}"/>
    <dgm:cxn modelId="{C9DF35DA-8149-49F4-A3E9-EE2BDBC770CA}" srcId="{677A3CA9-334E-454B-A382-B3603B51538B}" destId="{BF64D9A4-45D5-425D-B0B4-C03080B725D5}" srcOrd="1" destOrd="0" parTransId="{9D177DB2-9834-4AE2-8C96-4B24D3D8400E}" sibTransId="{373B2187-9942-40B4-896F-C53BF4EBB87D}"/>
    <dgm:cxn modelId="{26600CDF-E9B3-4DCD-97B3-5C6F12346A4A}" type="presOf" srcId="{CED84284-F4EC-4F36-9D95-24A357787466}" destId="{CAD83A71-98B2-4211-8311-92B773106B20}" srcOrd="0" destOrd="2" presId="urn:microsoft.com/office/officeart/2005/8/layout/target3"/>
    <dgm:cxn modelId="{446AC7E6-7583-49B8-B8CF-EE272B7A19F5}" type="presOf" srcId="{A5FC9F71-9CFA-4547-A87C-2FE8A1AFF5EA}" destId="{A238D4C5-8F09-4776-B715-1D4D5F140C0F}" srcOrd="0" destOrd="2" presId="urn:microsoft.com/office/officeart/2005/8/layout/target3"/>
    <dgm:cxn modelId="{1A3B0AE7-74D2-40A8-A13E-CD12C5774DF6}" type="presOf" srcId="{CBEFA513-69F2-4681-A256-26088ED0BBCA}" destId="{65F2DFB7-D14F-4F66-A947-72CCCA1919B6}" srcOrd="0" destOrd="4" presId="urn:microsoft.com/office/officeart/2005/8/layout/target3"/>
    <dgm:cxn modelId="{2DF2E2EC-AD5C-44ED-AF2A-5F0E743679E0}" srcId="{CD5BE2BA-92CB-4519-B211-61D762D49886}" destId="{E412D2E5-A109-43C7-A52D-6868C693EE56}" srcOrd="1" destOrd="0" parTransId="{AA05DBBD-2664-495F-8F56-30BB6A306D49}" sibTransId="{622AC99C-A046-4141-A656-2E1FBC80AF1C}"/>
    <dgm:cxn modelId="{59660CF2-8346-47B6-9599-96B16F4C946E}" srcId="{F4CBF6A8-FD37-4A3F-A0DA-364768A0B9C5}" destId="{CD5BE2BA-92CB-4519-B211-61D762D49886}" srcOrd="0" destOrd="0" parTransId="{1A41B810-8FFE-44E1-B69A-85EB44ED0A80}" sibTransId="{EC88AE7B-CAC6-4FD7-A183-C2E6CADB5EEE}"/>
    <dgm:cxn modelId="{5C9133F6-6992-47C5-B7E7-F8FD106739A7}" type="presOf" srcId="{F4CBF6A8-FD37-4A3F-A0DA-364768A0B9C5}" destId="{32EC8475-7EFC-4011-AB73-53CCFBBEFDBE}" srcOrd="0" destOrd="0" presId="urn:microsoft.com/office/officeart/2005/8/layout/target3"/>
    <dgm:cxn modelId="{17B9DAFB-164A-4297-B24B-DC3DB57752F2}" srcId="{F4CBF6A8-FD37-4A3F-A0DA-364768A0B9C5}" destId="{0E5645C6-1D8B-4CD2-8DEA-3561B168045C}" srcOrd="2" destOrd="0" parTransId="{50591BE8-5902-4342-901D-7472ADCE1F39}" sibTransId="{82DC4669-7F56-43F9-946B-809D0135FE45}"/>
    <dgm:cxn modelId="{9FB83668-C7D4-44A6-B225-205C876AD3C5}" type="presParOf" srcId="{32EC8475-7EFC-4011-AB73-53CCFBBEFDBE}" destId="{96D07442-A552-4A22-B5B7-9078F500785F}" srcOrd="0" destOrd="0" presId="urn:microsoft.com/office/officeart/2005/8/layout/target3"/>
    <dgm:cxn modelId="{7FE8669B-1184-4B08-8A9A-E429E0CED990}" type="presParOf" srcId="{32EC8475-7EFC-4011-AB73-53CCFBBEFDBE}" destId="{3A66973A-F18F-4C07-91FC-39FCD3915038}" srcOrd="1" destOrd="0" presId="urn:microsoft.com/office/officeart/2005/8/layout/target3"/>
    <dgm:cxn modelId="{E63BBA18-0CA0-4457-9D64-6627A62A728C}" type="presParOf" srcId="{32EC8475-7EFC-4011-AB73-53CCFBBEFDBE}" destId="{B242745F-5E0C-4CAD-B8CF-CADDE1FBB631}" srcOrd="2" destOrd="0" presId="urn:microsoft.com/office/officeart/2005/8/layout/target3"/>
    <dgm:cxn modelId="{430CEB1E-83C7-49CF-91C7-0C179697DB4D}" type="presParOf" srcId="{32EC8475-7EFC-4011-AB73-53CCFBBEFDBE}" destId="{3ED40B03-F5AC-457A-A111-A8EDB297B3E3}" srcOrd="3" destOrd="0" presId="urn:microsoft.com/office/officeart/2005/8/layout/target3"/>
    <dgm:cxn modelId="{B3E089E3-8E1E-4F21-9138-6825DC2D0B66}" type="presParOf" srcId="{32EC8475-7EFC-4011-AB73-53CCFBBEFDBE}" destId="{D1535738-625B-47A6-AEEF-410C67105A0B}" srcOrd="4" destOrd="0" presId="urn:microsoft.com/office/officeart/2005/8/layout/target3"/>
    <dgm:cxn modelId="{74B128CE-F27E-4536-9A1B-2E937FD0CCF2}" type="presParOf" srcId="{32EC8475-7EFC-4011-AB73-53CCFBBEFDBE}" destId="{E0B557DF-164D-47FE-8161-FE458CFC38E8}" srcOrd="5" destOrd="0" presId="urn:microsoft.com/office/officeart/2005/8/layout/target3"/>
    <dgm:cxn modelId="{55FA9221-2FE4-4E51-99BB-E70F629CF063}" type="presParOf" srcId="{32EC8475-7EFC-4011-AB73-53CCFBBEFDBE}" destId="{24E87C21-4586-43E1-AB4A-37F26B43B489}" srcOrd="6" destOrd="0" presId="urn:microsoft.com/office/officeart/2005/8/layout/target3"/>
    <dgm:cxn modelId="{3DE70114-8843-4EA0-9125-5BBAD17428AE}" type="presParOf" srcId="{32EC8475-7EFC-4011-AB73-53CCFBBEFDBE}" destId="{048B3ABC-D62D-4F90-B7AE-FD775DE4A5FA}" srcOrd="7" destOrd="0" presId="urn:microsoft.com/office/officeart/2005/8/layout/target3"/>
    <dgm:cxn modelId="{B41E9D91-7296-4D95-8373-BF40EF75D1DF}" type="presParOf" srcId="{32EC8475-7EFC-4011-AB73-53CCFBBEFDBE}" destId="{3EBC14E7-A548-4DDA-8868-CE51D2940F2A}" srcOrd="8" destOrd="0" presId="urn:microsoft.com/office/officeart/2005/8/layout/target3"/>
    <dgm:cxn modelId="{DDEEFF73-7412-4103-9C06-421FD22A8A4D}" type="presParOf" srcId="{32EC8475-7EFC-4011-AB73-53CCFBBEFDBE}" destId="{D9EDFC4C-04E5-4B06-9758-A57D3530A052}" srcOrd="9" destOrd="0" presId="urn:microsoft.com/office/officeart/2005/8/layout/target3"/>
    <dgm:cxn modelId="{6D92F3B5-A002-4629-AE4B-D2A6F8E99627}" type="presParOf" srcId="{32EC8475-7EFC-4011-AB73-53CCFBBEFDBE}" destId="{CAD83A71-98B2-4211-8311-92B773106B20}" srcOrd="10" destOrd="0" presId="urn:microsoft.com/office/officeart/2005/8/layout/target3"/>
    <dgm:cxn modelId="{87EEAD40-72B6-4177-899E-976DD29CDBD8}" type="presParOf" srcId="{32EC8475-7EFC-4011-AB73-53CCFBBEFDBE}" destId="{D0CE13F4-D063-409E-8C67-3EAFED871FD9}" srcOrd="11" destOrd="0" presId="urn:microsoft.com/office/officeart/2005/8/layout/target3"/>
    <dgm:cxn modelId="{28D8B330-9E99-420E-AB75-B3B6B5DF62C8}" type="presParOf" srcId="{32EC8475-7EFC-4011-AB73-53CCFBBEFDBE}" destId="{A238D4C5-8F09-4776-B715-1D4D5F140C0F}" srcOrd="12" destOrd="0" presId="urn:microsoft.com/office/officeart/2005/8/layout/target3"/>
    <dgm:cxn modelId="{D9D19189-20BA-4787-8C26-323E47E761C2}" type="presParOf" srcId="{32EC8475-7EFC-4011-AB73-53CCFBBEFDBE}" destId="{A5954310-9A29-499B-81A1-6C46122DFC4B}" srcOrd="13" destOrd="0" presId="urn:microsoft.com/office/officeart/2005/8/layout/target3"/>
    <dgm:cxn modelId="{2B2D92FF-D6D9-4CBA-B13A-7148C8FC99D4}" type="presParOf" srcId="{32EC8475-7EFC-4011-AB73-53CCFBBEFDBE}" destId="{65F2DFB7-D14F-4F66-A947-72CCCA1919B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397B9B-D26A-4162-9E8D-74C6BB192D2B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7A7CFC4-623A-494C-8F62-4CA5C7252D5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Everyone</a:t>
          </a:r>
        </a:p>
      </dgm:t>
    </dgm:pt>
    <dgm:pt modelId="{A93D935D-2DCA-4D57-AD38-1A9CD355B4DD}" type="parTrans" cxnId="{44AEF71D-189C-4F96-83B4-CA7E75ADB980}">
      <dgm:prSet/>
      <dgm:spPr/>
      <dgm:t>
        <a:bodyPr/>
        <a:lstStyle/>
        <a:p>
          <a:endParaRPr lang="en-GB"/>
        </a:p>
      </dgm:t>
    </dgm:pt>
    <dgm:pt modelId="{D2EB9433-ACAA-4DC9-A754-8E88D23C51C8}" type="sibTrans" cxnId="{44AEF71D-189C-4F96-83B4-CA7E75ADB980}">
      <dgm:prSet/>
      <dgm:spPr/>
      <dgm:t>
        <a:bodyPr/>
        <a:lstStyle/>
        <a:p>
          <a:endParaRPr lang="en-GB"/>
        </a:p>
      </dgm:t>
    </dgm:pt>
    <dgm:pt modelId="{EB377EA3-F553-4034-9083-2A3580A3BC29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b="1" dirty="0">
              <a:solidFill>
                <a:schemeClr val="bg1"/>
              </a:solidFill>
            </a:rPr>
            <a:t>Supporters</a:t>
          </a:r>
        </a:p>
      </dgm:t>
    </dgm:pt>
    <dgm:pt modelId="{B2568510-0487-4983-86EB-8C3E5F56867C}" type="parTrans" cxnId="{D3C582DA-C7F2-492D-B6C8-B1619A1A1443}">
      <dgm:prSet/>
      <dgm:spPr/>
      <dgm:t>
        <a:bodyPr/>
        <a:lstStyle/>
        <a:p>
          <a:endParaRPr lang="en-GB"/>
        </a:p>
      </dgm:t>
    </dgm:pt>
    <dgm:pt modelId="{BDFD34EB-4B01-4522-AC85-3977E656877F}" type="sibTrans" cxnId="{D3C582DA-C7F2-492D-B6C8-B1619A1A1443}">
      <dgm:prSet/>
      <dgm:spPr/>
      <dgm:t>
        <a:bodyPr/>
        <a:lstStyle/>
        <a:p>
          <a:endParaRPr lang="en-GB"/>
        </a:p>
      </dgm:t>
    </dgm:pt>
    <dgm:pt modelId="{CC1F0DB9-5F8F-4A60-8E22-FEF74D698F4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Volunteers</a:t>
          </a:r>
        </a:p>
      </dgm:t>
    </dgm:pt>
    <dgm:pt modelId="{027C3F03-B945-4DB1-B7B5-2FA9917498E9}" type="parTrans" cxnId="{9B022D9B-2C13-4F04-A023-5A7DE7A07856}">
      <dgm:prSet/>
      <dgm:spPr/>
      <dgm:t>
        <a:bodyPr/>
        <a:lstStyle/>
        <a:p>
          <a:endParaRPr lang="en-GB"/>
        </a:p>
      </dgm:t>
    </dgm:pt>
    <dgm:pt modelId="{139D9A8F-3359-4367-A521-0584FFF6E0D5}" type="sibTrans" cxnId="{9B022D9B-2C13-4F04-A023-5A7DE7A07856}">
      <dgm:prSet/>
      <dgm:spPr/>
      <dgm:t>
        <a:bodyPr/>
        <a:lstStyle/>
        <a:p>
          <a:endParaRPr lang="en-GB"/>
        </a:p>
      </dgm:t>
    </dgm:pt>
    <dgm:pt modelId="{C323520F-9F71-4AF0-BF30-C864C7CDF567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Staff</a:t>
          </a:r>
        </a:p>
      </dgm:t>
    </dgm:pt>
    <dgm:pt modelId="{487F29F5-7CA9-4FA1-84B9-83B8DF47CA69}" type="parTrans" cxnId="{A1A71602-B2A0-459F-9D71-C6AA35B7220D}">
      <dgm:prSet/>
      <dgm:spPr/>
      <dgm:t>
        <a:bodyPr/>
        <a:lstStyle/>
        <a:p>
          <a:endParaRPr lang="en-GB"/>
        </a:p>
      </dgm:t>
    </dgm:pt>
    <dgm:pt modelId="{8333AB14-BF94-4E0F-8256-6CCC4124CADC}" type="sibTrans" cxnId="{A1A71602-B2A0-459F-9D71-C6AA35B7220D}">
      <dgm:prSet/>
      <dgm:spPr/>
      <dgm:t>
        <a:bodyPr/>
        <a:lstStyle/>
        <a:p>
          <a:endParaRPr lang="en-GB"/>
        </a:p>
      </dgm:t>
    </dgm:pt>
    <dgm:pt modelId="{667FFE0B-4005-4064-803A-CEFB36C096E5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b="1" dirty="0"/>
            <a:t>Me!</a:t>
          </a:r>
        </a:p>
      </dgm:t>
    </dgm:pt>
    <dgm:pt modelId="{5637935E-24BC-4868-B251-38D98E5C67E9}" type="parTrans" cxnId="{82E064CF-B4D9-4537-9B99-595578CCC4BE}">
      <dgm:prSet/>
      <dgm:spPr/>
      <dgm:t>
        <a:bodyPr/>
        <a:lstStyle/>
        <a:p>
          <a:endParaRPr lang="en-GB"/>
        </a:p>
      </dgm:t>
    </dgm:pt>
    <dgm:pt modelId="{1DA726F0-8614-459F-A18E-B6FF20A9FBCB}" type="sibTrans" cxnId="{82E064CF-B4D9-4537-9B99-595578CCC4BE}">
      <dgm:prSet/>
      <dgm:spPr/>
      <dgm:t>
        <a:bodyPr/>
        <a:lstStyle/>
        <a:p>
          <a:endParaRPr lang="en-GB"/>
        </a:p>
      </dgm:t>
    </dgm:pt>
    <dgm:pt modelId="{4A113BD1-8455-46EF-95A8-F214C7BE3FDC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Trustees</a:t>
          </a:r>
        </a:p>
      </dgm:t>
    </dgm:pt>
    <dgm:pt modelId="{219D842C-1356-40C4-9CE8-E158A7A67286}" type="parTrans" cxnId="{14FB66BB-B34F-4549-BA4E-C96DE4606021}">
      <dgm:prSet/>
      <dgm:spPr/>
      <dgm:t>
        <a:bodyPr/>
        <a:lstStyle/>
        <a:p>
          <a:endParaRPr lang="en-GB"/>
        </a:p>
      </dgm:t>
    </dgm:pt>
    <dgm:pt modelId="{1B47944A-455D-4AF0-8788-E40B8F084B98}" type="sibTrans" cxnId="{14FB66BB-B34F-4549-BA4E-C96DE4606021}">
      <dgm:prSet/>
      <dgm:spPr/>
      <dgm:t>
        <a:bodyPr/>
        <a:lstStyle/>
        <a:p>
          <a:endParaRPr lang="en-GB"/>
        </a:p>
      </dgm:t>
    </dgm:pt>
    <dgm:pt modelId="{97C1C8FD-C7D9-446C-A9D2-23D5176BC3C4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b="1" dirty="0"/>
            <a:t>Members</a:t>
          </a:r>
        </a:p>
      </dgm:t>
    </dgm:pt>
    <dgm:pt modelId="{3825ABF8-7BD7-41BC-A615-1064E161DF7D}" type="parTrans" cxnId="{08A00851-FB8C-42B2-9C39-5E8EF876FAA1}">
      <dgm:prSet/>
      <dgm:spPr/>
      <dgm:t>
        <a:bodyPr/>
        <a:lstStyle/>
        <a:p>
          <a:endParaRPr lang="en-GB"/>
        </a:p>
      </dgm:t>
    </dgm:pt>
    <dgm:pt modelId="{221A6090-E5DA-4C6E-A194-3806AC22BE03}" type="sibTrans" cxnId="{08A00851-FB8C-42B2-9C39-5E8EF876FAA1}">
      <dgm:prSet/>
      <dgm:spPr/>
      <dgm:t>
        <a:bodyPr/>
        <a:lstStyle/>
        <a:p>
          <a:endParaRPr lang="en-GB"/>
        </a:p>
      </dgm:t>
    </dgm:pt>
    <dgm:pt modelId="{3F02E572-D6E9-40B6-B73E-A421B48B6AE4}" type="pres">
      <dgm:prSet presAssocID="{10397B9B-D26A-4162-9E8D-74C6BB192D2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CFC90B-79CA-4194-B354-DD972F6A29E9}" type="pres">
      <dgm:prSet presAssocID="{57A7CFC4-623A-494C-8F62-4CA5C7252D5B}" presName="Parent" presStyleLbl="node0" presStyleIdx="0" presStyleCnt="1">
        <dgm:presLayoutVars>
          <dgm:chMax val="6"/>
          <dgm:chPref val="6"/>
        </dgm:presLayoutVars>
      </dgm:prSet>
      <dgm:spPr/>
    </dgm:pt>
    <dgm:pt modelId="{88F1D8BA-B159-4F81-999D-21E11B150367}" type="pres">
      <dgm:prSet presAssocID="{EB377EA3-F553-4034-9083-2A3580A3BC29}" presName="Accent1" presStyleCnt="0"/>
      <dgm:spPr/>
    </dgm:pt>
    <dgm:pt modelId="{635E4E06-CCA2-4805-8E8E-8BDD61DB32B5}" type="pres">
      <dgm:prSet presAssocID="{EB377EA3-F553-4034-9083-2A3580A3BC29}" presName="Accent" presStyleLbl="bgShp" presStyleIdx="0" presStyleCnt="6"/>
      <dgm:spPr/>
    </dgm:pt>
    <dgm:pt modelId="{A4ED8E1C-486C-4B86-B95C-153FB60E094F}" type="pres">
      <dgm:prSet presAssocID="{EB377EA3-F553-4034-9083-2A3580A3BC29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08EFDEA-AAF2-4387-9E89-1D860D70C52B}" type="pres">
      <dgm:prSet presAssocID="{CC1F0DB9-5F8F-4A60-8E22-FEF74D698F46}" presName="Accent2" presStyleCnt="0"/>
      <dgm:spPr/>
    </dgm:pt>
    <dgm:pt modelId="{D0080BAB-8C76-421E-BCF6-03750695A0AA}" type="pres">
      <dgm:prSet presAssocID="{CC1F0DB9-5F8F-4A60-8E22-FEF74D698F46}" presName="Accent" presStyleLbl="bgShp" presStyleIdx="1" presStyleCnt="6"/>
      <dgm:spPr/>
    </dgm:pt>
    <dgm:pt modelId="{ACA4725D-24E3-437A-A9EB-3484FC22503E}" type="pres">
      <dgm:prSet presAssocID="{CC1F0DB9-5F8F-4A60-8E22-FEF74D698F46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140345CD-600C-4CD6-B581-240533858498}" type="pres">
      <dgm:prSet presAssocID="{C323520F-9F71-4AF0-BF30-C864C7CDF567}" presName="Accent3" presStyleCnt="0"/>
      <dgm:spPr/>
    </dgm:pt>
    <dgm:pt modelId="{7F02E135-7B7E-4F5C-835C-9244841E1A40}" type="pres">
      <dgm:prSet presAssocID="{C323520F-9F71-4AF0-BF30-C864C7CDF567}" presName="Accent" presStyleLbl="bgShp" presStyleIdx="2" presStyleCnt="6"/>
      <dgm:spPr/>
    </dgm:pt>
    <dgm:pt modelId="{FF149A22-24ED-43CD-9C13-9309653EE6E1}" type="pres">
      <dgm:prSet presAssocID="{C323520F-9F71-4AF0-BF30-C864C7CDF56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F8389CC3-0072-43BB-A0AD-464029860C36}" type="pres">
      <dgm:prSet presAssocID="{667FFE0B-4005-4064-803A-CEFB36C096E5}" presName="Accent4" presStyleCnt="0"/>
      <dgm:spPr/>
    </dgm:pt>
    <dgm:pt modelId="{99F9E01D-828A-4B5F-9564-C86E05ACA467}" type="pres">
      <dgm:prSet presAssocID="{667FFE0B-4005-4064-803A-CEFB36C096E5}" presName="Accent" presStyleLbl="bgShp" presStyleIdx="3" presStyleCnt="6"/>
      <dgm:spPr/>
    </dgm:pt>
    <dgm:pt modelId="{F1A239AD-D558-4B8A-8B3B-F451DC30CFE9}" type="pres">
      <dgm:prSet presAssocID="{667FFE0B-4005-4064-803A-CEFB36C096E5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25260660-93C8-408F-ACD6-4050A7E4517C}" type="pres">
      <dgm:prSet presAssocID="{4A113BD1-8455-46EF-95A8-F214C7BE3FDC}" presName="Accent5" presStyleCnt="0"/>
      <dgm:spPr/>
    </dgm:pt>
    <dgm:pt modelId="{A2469EC7-9AF4-4479-B35E-A6C822137D61}" type="pres">
      <dgm:prSet presAssocID="{4A113BD1-8455-46EF-95A8-F214C7BE3FDC}" presName="Accent" presStyleLbl="bgShp" presStyleIdx="4" presStyleCnt="6"/>
      <dgm:spPr/>
    </dgm:pt>
    <dgm:pt modelId="{D8527BDD-FCD5-472A-93E6-A20E71820634}" type="pres">
      <dgm:prSet presAssocID="{4A113BD1-8455-46EF-95A8-F214C7BE3FDC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60CA67D-20EA-405E-8417-80A63724420F}" type="pres">
      <dgm:prSet presAssocID="{97C1C8FD-C7D9-446C-A9D2-23D5176BC3C4}" presName="Accent6" presStyleCnt="0"/>
      <dgm:spPr/>
    </dgm:pt>
    <dgm:pt modelId="{234C3236-0C04-45A3-AE9D-769145241903}" type="pres">
      <dgm:prSet presAssocID="{97C1C8FD-C7D9-446C-A9D2-23D5176BC3C4}" presName="Accent" presStyleLbl="bgShp" presStyleIdx="5" presStyleCnt="6"/>
      <dgm:spPr/>
    </dgm:pt>
    <dgm:pt modelId="{D7A812BE-6DC3-4561-89CA-ED5C34377F98}" type="pres">
      <dgm:prSet presAssocID="{97C1C8FD-C7D9-446C-A9D2-23D5176BC3C4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34598801-3697-4E81-9BA2-4AD7E5F2052F}" type="presOf" srcId="{CC1F0DB9-5F8F-4A60-8E22-FEF74D698F46}" destId="{ACA4725D-24E3-437A-A9EB-3484FC22503E}" srcOrd="0" destOrd="0" presId="urn:microsoft.com/office/officeart/2011/layout/HexagonRadial"/>
    <dgm:cxn modelId="{A1A71602-B2A0-459F-9D71-C6AA35B7220D}" srcId="{57A7CFC4-623A-494C-8F62-4CA5C7252D5B}" destId="{C323520F-9F71-4AF0-BF30-C864C7CDF567}" srcOrd="2" destOrd="0" parTransId="{487F29F5-7CA9-4FA1-84B9-83B8DF47CA69}" sibTransId="{8333AB14-BF94-4E0F-8256-6CCC4124CADC}"/>
    <dgm:cxn modelId="{DD684612-5BC5-46DD-BC3D-AFE4AC862B75}" type="presOf" srcId="{EB377EA3-F553-4034-9083-2A3580A3BC29}" destId="{A4ED8E1C-486C-4B86-B95C-153FB60E094F}" srcOrd="0" destOrd="0" presId="urn:microsoft.com/office/officeart/2011/layout/HexagonRadial"/>
    <dgm:cxn modelId="{9BDD5D1B-D7B3-4B1B-AB1E-1B26F6D16C00}" type="presOf" srcId="{4A113BD1-8455-46EF-95A8-F214C7BE3FDC}" destId="{D8527BDD-FCD5-472A-93E6-A20E71820634}" srcOrd="0" destOrd="0" presId="urn:microsoft.com/office/officeart/2011/layout/HexagonRadial"/>
    <dgm:cxn modelId="{44AEF71D-189C-4F96-83B4-CA7E75ADB980}" srcId="{10397B9B-D26A-4162-9E8D-74C6BB192D2B}" destId="{57A7CFC4-623A-494C-8F62-4CA5C7252D5B}" srcOrd="0" destOrd="0" parTransId="{A93D935D-2DCA-4D57-AD38-1A9CD355B4DD}" sibTransId="{D2EB9433-ACAA-4DC9-A754-8E88D23C51C8}"/>
    <dgm:cxn modelId="{FB96995B-3B04-4BD8-9646-AE372F5A60C7}" type="presOf" srcId="{57A7CFC4-623A-494C-8F62-4CA5C7252D5B}" destId="{D7CFC90B-79CA-4194-B354-DD972F6A29E9}" srcOrd="0" destOrd="0" presId="urn:microsoft.com/office/officeart/2011/layout/HexagonRadial"/>
    <dgm:cxn modelId="{765A1A63-86A2-4AE1-989C-02940F3C1921}" type="presOf" srcId="{97C1C8FD-C7D9-446C-A9D2-23D5176BC3C4}" destId="{D7A812BE-6DC3-4561-89CA-ED5C34377F98}" srcOrd="0" destOrd="0" presId="urn:microsoft.com/office/officeart/2011/layout/HexagonRadial"/>
    <dgm:cxn modelId="{4A70F869-812A-484A-8959-446AB9DCF270}" type="presOf" srcId="{C323520F-9F71-4AF0-BF30-C864C7CDF567}" destId="{FF149A22-24ED-43CD-9C13-9309653EE6E1}" srcOrd="0" destOrd="0" presId="urn:microsoft.com/office/officeart/2011/layout/HexagonRadial"/>
    <dgm:cxn modelId="{08A00851-FB8C-42B2-9C39-5E8EF876FAA1}" srcId="{57A7CFC4-623A-494C-8F62-4CA5C7252D5B}" destId="{97C1C8FD-C7D9-446C-A9D2-23D5176BC3C4}" srcOrd="5" destOrd="0" parTransId="{3825ABF8-7BD7-41BC-A615-1064E161DF7D}" sibTransId="{221A6090-E5DA-4C6E-A194-3806AC22BE03}"/>
    <dgm:cxn modelId="{0E431494-A54E-484D-ABD5-60FE7DA548C1}" type="presOf" srcId="{667FFE0B-4005-4064-803A-CEFB36C096E5}" destId="{F1A239AD-D558-4B8A-8B3B-F451DC30CFE9}" srcOrd="0" destOrd="0" presId="urn:microsoft.com/office/officeart/2011/layout/HexagonRadial"/>
    <dgm:cxn modelId="{9B022D9B-2C13-4F04-A023-5A7DE7A07856}" srcId="{57A7CFC4-623A-494C-8F62-4CA5C7252D5B}" destId="{CC1F0DB9-5F8F-4A60-8E22-FEF74D698F46}" srcOrd="1" destOrd="0" parTransId="{027C3F03-B945-4DB1-B7B5-2FA9917498E9}" sibTransId="{139D9A8F-3359-4367-A521-0584FFF6E0D5}"/>
    <dgm:cxn modelId="{14FB66BB-B34F-4549-BA4E-C96DE4606021}" srcId="{57A7CFC4-623A-494C-8F62-4CA5C7252D5B}" destId="{4A113BD1-8455-46EF-95A8-F214C7BE3FDC}" srcOrd="4" destOrd="0" parTransId="{219D842C-1356-40C4-9CE8-E158A7A67286}" sibTransId="{1B47944A-455D-4AF0-8788-E40B8F084B98}"/>
    <dgm:cxn modelId="{FC0C74BE-6EA5-42A9-94F7-498C7A91BBE8}" type="presOf" srcId="{10397B9B-D26A-4162-9E8D-74C6BB192D2B}" destId="{3F02E572-D6E9-40B6-B73E-A421B48B6AE4}" srcOrd="0" destOrd="0" presId="urn:microsoft.com/office/officeart/2011/layout/HexagonRadial"/>
    <dgm:cxn modelId="{82E064CF-B4D9-4537-9B99-595578CCC4BE}" srcId="{57A7CFC4-623A-494C-8F62-4CA5C7252D5B}" destId="{667FFE0B-4005-4064-803A-CEFB36C096E5}" srcOrd="3" destOrd="0" parTransId="{5637935E-24BC-4868-B251-38D98E5C67E9}" sibTransId="{1DA726F0-8614-459F-A18E-B6FF20A9FBCB}"/>
    <dgm:cxn modelId="{D3C582DA-C7F2-492D-B6C8-B1619A1A1443}" srcId="{57A7CFC4-623A-494C-8F62-4CA5C7252D5B}" destId="{EB377EA3-F553-4034-9083-2A3580A3BC29}" srcOrd="0" destOrd="0" parTransId="{B2568510-0487-4983-86EB-8C3E5F56867C}" sibTransId="{BDFD34EB-4B01-4522-AC85-3977E656877F}"/>
    <dgm:cxn modelId="{47D32BFE-A89E-493B-A249-9DBE0EEC2B7D}" type="presParOf" srcId="{3F02E572-D6E9-40B6-B73E-A421B48B6AE4}" destId="{D7CFC90B-79CA-4194-B354-DD972F6A29E9}" srcOrd="0" destOrd="0" presId="urn:microsoft.com/office/officeart/2011/layout/HexagonRadial"/>
    <dgm:cxn modelId="{95C03921-0F09-46FC-875C-57881AE57DD3}" type="presParOf" srcId="{3F02E572-D6E9-40B6-B73E-A421B48B6AE4}" destId="{88F1D8BA-B159-4F81-999D-21E11B150367}" srcOrd="1" destOrd="0" presId="urn:microsoft.com/office/officeart/2011/layout/HexagonRadial"/>
    <dgm:cxn modelId="{127843AA-63D1-43D8-9B01-7DBF9508A1AD}" type="presParOf" srcId="{88F1D8BA-B159-4F81-999D-21E11B150367}" destId="{635E4E06-CCA2-4805-8E8E-8BDD61DB32B5}" srcOrd="0" destOrd="0" presId="urn:microsoft.com/office/officeart/2011/layout/HexagonRadial"/>
    <dgm:cxn modelId="{47D91339-344C-4856-AF9A-E9944C6ABD30}" type="presParOf" srcId="{3F02E572-D6E9-40B6-B73E-A421B48B6AE4}" destId="{A4ED8E1C-486C-4B86-B95C-153FB60E094F}" srcOrd="2" destOrd="0" presId="urn:microsoft.com/office/officeart/2011/layout/HexagonRadial"/>
    <dgm:cxn modelId="{8A3EE6A6-C33D-4A45-A4E7-CC41BA97C83F}" type="presParOf" srcId="{3F02E572-D6E9-40B6-B73E-A421B48B6AE4}" destId="{A08EFDEA-AAF2-4387-9E89-1D860D70C52B}" srcOrd="3" destOrd="0" presId="urn:microsoft.com/office/officeart/2011/layout/HexagonRadial"/>
    <dgm:cxn modelId="{8A5501FB-8940-4FE7-AB1F-FC06AA824E87}" type="presParOf" srcId="{A08EFDEA-AAF2-4387-9E89-1D860D70C52B}" destId="{D0080BAB-8C76-421E-BCF6-03750695A0AA}" srcOrd="0" destOrd="0" presId="urn:microsoft.com/office/officeart/2011/layout/HexagonRadial"/>
    <dgm:cxn modelId="{CC8299F3-5F90-4B9A-8BCF-038CE65E9167}" type="presParOf" srcId="{3F02E572-D6E9-40B6-B73E-A421B48B6AE4}" destId="{ACA4725D-24E3-437A-A9EB-3484FC22503E}" srcOrd="4" destOrd="0" presId="urn:microsoft.com/office/officeart/2011/layout/HexagonRadial"/>
    <dgm:cxn modelId="{41D06271-292C-44EA-B9A0-295423C4AA81}" type="presParOf" srcId="{3F02E572-D6E9-40B6-B73E-A421B48B6AE4}" destId="{140345CD-600C-4CD6-B581-240533858498}" srcOrd="5" destOrd="0" presId="urn:microsoft.com/office/officeart/2011/layout/HexagonRadial"/>
    <dgm:cxn modelId="{DC2723EA-425E-41C3-8765-8DF40F1AB343}" type="presParOf" srcId="{140345CD-600C-4CD6-B581-240533858498}" destId="{7F02E135-7B7E-4F5C-835C-9244841E1A40}" srcOrd="0" destOrd="0" presId="urn:microsoft.com/office/officeart/2011/layout/HexagonRadial"/>
    <dgm:cxn modelId="{9D583063-5956-423E-B3F1-8AB3F71CDDEE}" type="presParOf" srcId="{3F02E572-D6E9-40B6-B73E-A421B48B6AE4}" destId="{FF149A22-24ED-43CD-9C13-9309653EE6E1}" srcOrd="6" destOrd="0" presId="urn:microsoft.com/office/officeart/2011/layout/HexagonRadial"/>
    <dgm:cxn modelId="{225D4D07-F0A2-4A6D-B59E-63C768813662}" type="presParOf" srcId="{3F02E572-D6E9-40B6-B73E-A421B48B6AE4}" destId="{F8389CC3-0072-43BB-A0AD-464029860C36}" srcOrd="7" destOrd="0" presId="urn:microsoft.com/office/officeart/2011/layout/HexagonRadial"/>
    <dgm:cxn modelId="{6285650C-856D-4FD2-A31B-86A435AD3EA1}" type="presParOf" srcId="{F8389CC3-0072-43BB-A0AD-464029860C36}" destId="{99F9E01D-828A-4B5F-9564-C86E05ACA467}" srcOrd="0" destOrd="0" presId="urn:microsoft.com/office/officeart/2011/layout/HexagonRadial"/>
    <dgm:cxn modelId="{710C9757-9F31-4336-803B-C1CB6CAE65AF}" type="presParOf" srcId="{3F02E572-D6E9-40B6-B73E-A421B48B6AE4}" destId="{F1A239AD-D558-4B8A-8B3B-F451DC30CFE9}" srcOrd="8" destOrd="0" presId="urn:microsoft.com/office/officeart/2011/layout/HexagonRadial"/>
    <dgm:cxn modelId="{3E512D32-2278-4031-9346-EF3DB7AC827F}" type="presParOf" srcId="{3F02E572-D6E9-40B6-B73E-A421B48B6AE4}" destId="{25260660-93C8-408F-ACD6-4050A7E4517C}" srcOrd="9" destOrd="0" presId="urn:microsoft.com/office/officeart/2011/layout/HexagonRadial"/>
    <dgm:cxn modelId="{8AD85AAC-3FFA-4721-B75B-29D518AE6BE1}" type="presParOf" srcId="{25260660-93C8-408F-ACD6-4050A7E4517C}" destId="{A2469EC7-9AF4-4479-B35E-A6C822137D61}" srcOrd="0" destOrd="0" presId="urn:microsoft.com/office/officeart/2011/layout/HexagonRadial"/>
    <dgm:cxn modelId="{BAE3752B-61EE-4159-A536-C3F773A11CFA}" type="presParOf" srcId="{3F02E572-D6E9-40B6-B73E-A421B48B6AE4}" destId="{D8527BDD-FCD5-472A-93E6-A20E71820634}" srcOrd="10" destOrd="0" presId="urn:microsoft.com/office/officeart/2011/layout/HexagonRadial"/>
    <dgm:cxn modelId="{26B24940-F13C-4BFB-9DF1-E35228FF6391}" type="presParOf" srcId="{3F02E572-D6E9-40B6-B73E-A421B48B6AE4}" destId="{660CA67D-20EA-405E-8417-80A63724420F}" srcOrd="11" destOrd="0" presId="urn:microsoft.com/office/officeart/2011/layout/HexagonRadial"/>
    <dgm:cxn modelId="{CFA5088D-79A2-412C-9044-3C7B8F511C2D}" type="presParOf" srcId="{660CA67D-20EA-405E-8417-80A63724420F}" destId="{234C3236-0C04-45A3-AE9D-769145241903}" srcOrd="0" destOrd="0" presId="urn:microsoft.com/office/officeart/2011/layout/HexagonRadial"/>
    <dgm:cxn modelId="{4DFED471-ABDD-455E-9015-AFC812F0EC01}" type="presParOf" srcId="{3F02E572-D6E9-40B6-B73E-A421B48B6AE4}" destId="{D7A812BE-6DC3-4561-89CA-ED5C34377F9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99CFFD-AD25-43B6-9CB4-D73BF0BA26B6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835C5C-4B9B-4970-8BA8-1A222B96573A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</a:rPr>
            <a:t>Raising awareness is a team effort </a:t>
          </a:r>
        </a:p>
      </dgm:t>
    </dgm:pt>
    <dgm:pt modelId="{F91C6A17-99E3-476D-81AC-B83C4DD677FF}" type="parTrans" cxnId="{CAC94D2E-D9DD-4C92-A2D3-AD9AC55DECCF}">
      <dgm:prSet/>
      <dgm:spPr/>
      <dgm:t>
        <a:bodyPr/>
        <a:lstStyle/>
        <a:p>
          <a:endParaRPr lang="en-GB"/>
        </a:p>
      </dgm:t>
    </dgm:pt>
    <dgm:pt modelId="{B197A008-A816-40AC-8221-E4B803856A53}" type="sibTrans" cxnId="{CAC94D2E-D9DD-4C92-A2D3-AD9AC55DECCF}">
      <dgm:prSet/>
      <dgm:spPr/>
      <dgm:t>
        <a:bodyPr/>
        <a:lstStyle/>
        <a:p>
          <a:endParaRPr lang="en-GB"/>
        </a:p>
      </dgm:t>
    </dgm:pt>
    <dgm:pt modelId="{22E19D36-B14A-40AF-95D8-04D722E26DFA}">
      <dgm:prSet phldrT="[Text]" custT="1"/>
      <dgm:spPr/>
      <dgm:t>
        <a:bodyPr/>
        <a:lstStyle/>
        <a:p>
          <a:r>
            <a:rPr lang="en-GB" sz="1600" dirty="0"/>
            <a:t>Raising awareness</a:t>
          </a:r>
        </a:p>
      </dgm:t>
    </dgm:pt>
    <dgm:pt modelId="{FAB11214-D75F-47D7-A450-F894129E3AE5}" type="parTrans" cxnId="{5DDD33E4-0567-49A3-97B7-9A2716D6C035}">
      <dgm:prSet/>
      <dgm:spPr/>
      <dgm:t>
        <a:bodyPr/>
        <a:lstStyle/>
        <a:p>
          <a:endParaRPr lang="en-GB"/>
        </a:p>
      </dgm:t>
    </dgm:pt>
    <dgm:pt modelId="{4EFF8672-C11B-44B9-BE5B-A3B2366CBE0F}" type="sibTrans" cxnId="{5DDD33E4-0567-49A3-97B7-9A2716D6C035}">
      <dgm:prSet/>
      <dgm:spPr/>
      <dgm:t>
        <a:bodyPr/>
        <a:lstStyle/>
        <a:p>
          <a:endParaRPr lang="en-GB"/>
        </a:p>
      </dgm:t>
    </dgm:pt>
    <dgm:pt modelId="{67F9F941-6A54-4260-8E55-125953C98EC3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en-GB" sz="1200" dirty="0"/>
        </a:p>
        <a:p>
          <a:r>
            <a:rPr lang="en-GB" sz="1400" b="1" dirty="0">
              <a:solidFill>
                <a:schemeClr val="tx1"/>
              </a:solidFill>
            </a:rPr>
            <a:t>Legacy messages need to be integrated into all fundraising  communications</a:t>
          </a:r>
        </a:p>
      </dgm:t>
    </dgm:pt>
    <dgm:pt modelId="{320C9E0D-6FD6-439E-B4EB-18C09BAF8FFB}" type="parTrans" cxnId="{6CCEC006-47CE-4B2F-96AB-21B6D16C3286}">
      <dgm:prSet/>
      <dgm:spPr/>
      <dgm:t>
        <a:bodyPr/>
        <a:lstStyle/>
        <a:p>
          <a:endParaRPr lang="en-GB"/>
        </a:p>
      </dgm:t>
    </dgm:pt>
    <dgm:pt modelId="{EC3BE2FF-BBD3-46B9-A285-2A9E6901AF4A}" type="sibTrans" cxnId="{6CCEC006-47CE-4B2F-96AB-21B6D16C3286}">
      <dgm:prSet/>
      <dgm:spPr/>
      <dgm:t>
        <a:bodyPr/>
        <a:lstStyle/>
        <a:p>
          <a:endParaRPr lang="en-GB"/>
        </a:p>
      </dgm:t>
    </dgm:pt>
    <dgm:pt modelId="{2698455C-FC8F-4F07-BF34-45096EDE5F2D}">
      <dgm:prSet phldrT="[Text]" custT="1"/>
      <dgm:spPr/>
      <dgm:t>
        <a:bodyPr/>
        <a:lstStyle/>
        <a:p>
          <a:r>
            <a:rPr lang="en-GB" sz="1600" dirty="0"/>
            <a:t>Never an ask – always informational</a:t>
          </a:r>
        </a:p>
      </dgm:t>
    </dgm:pt>
    <dgm:pt modelId="{2C5D375D-4F65-48D2-BB7A-D6C07001F550}" type="parTrans" cxnId="{17CB7691-9646-490F-A33A-CBBC816D1B3B}">
      <dgm:prSet/>
      <dgm:spPr/>
      <dgm:t>
        <a:bodyPr/>
        <a:lstStyle/>
        <a:p>
          <a:endParaRPr lang="en-GB"/>
        </a:p>
      </dgm:t>
    </dgm:pt>
    <dgm:pt modelId="{64BDD9BD-3E7A-4320-B19E-F4F419BFCB55}" type="sibTrans" cxnId="{17CB7691-9646-490F-A33A-CBBC816D1B3B}">
      <dgm:prSet/>
      <dgm:spPr/>
      <dgm:t>
        <a:bodyPr/>
        <a:lstStyle/>
        <a:p>
          <a:endParaRPr lang="en-GB"/>
        </a:p>
      </dgm:t>
    </dgm:pt>
    <dgm:pt modelId="{D741B28A-8239-4D77-9B39-79141AE6A5D1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1200" dirty="0"/>
            <a:t>        </a:t>
          </a:r>
          <a:r>
            <a:rPr lang="en-GB" sz="1200" b="1" dirty="0">
              <a:solidFill>
                <a:schemeClr val="tx1"/>
              </a:solidFill>
            </a:rPr>
            <a:t>Research shows that when supporters leave a gift in their will their general charitable donations increased by up to 77%.  This is linked to the commitment principle</a:t>
          </a:r>
        </a:p>
      </dgm:t>
    </dgm:pt>
    <dgm:pt modelId="{1E869E58-A486-4782-BB19-C7E38D2A4346}" type="parTrans" cxnId="{28AD6B77-E792-470C-98C0-3A94F5948C23}">
      <dgm:prSet/>
      <dgm:spPr/>
      <dgm:t>
        <a:bodyPr/>
        <a:lstStyle/>
        <a:p>
          <a:endParaRPr lang="en-GB"/>
        </a:p>
      </dgm:t>
    </dgm:pt>
    <dgm:pt modelId="{BD14399F-AF32-4483-86BA-AD53C96F0A41}" type="sibTrans" cxnId="{28AD6B77-E792-470C-98C0-3A94F5948C23}">
      <dgm:prSet/>
      <dgm:spPr/>
      <dgm:t>
        <a:bodyPr/>
        <a:lstStyle/>
        <a:p>
          <a:endParaRPr lang="en-GB"/>
        </a:p>
      </dgm:t>
    </dgm:pt>
    <dgm:pt modelId="{0CB1CFFD-5621-494C-8DCA-F4DF587C4422}">
      <dgm:prSet phldrT="[Text]" custT="1"/>
      <dgm:spPr/>
      <dgm:t>
        <a:bodyPr/>
        <a:lstStyle/>
        <a:p>
          <a:r>
            <a:rPr lang="en-GB" sz="1600" dirty="0"/>
            <a:t>[List all legacy promotions </a:t>
          </a:r>
          <a:r>
            <a:rPr lang="en-GB" sz="1600" dirty="0" err="1"/>
            <a:t>eg</a:t>
          </a:r>
          <a:r>
            <a:rPr lang="en-GB" sz="1600" dirty="0"/>
            <a:t>, leaflet, bookmark, coaster, legacy guide]</a:t>
          </a:r>
        </a:p>
      </dgm:t>
    </dgm:pt>
    <dgm:pt modelId="{100FF3A0-F839-4222-831B-08E81B494FF5}" type="parTrans" cxnId="{271E66AE-E97E-46D4-9432-ADA415AD322C}">
      <dgm:prSet/>
      <dgm:spPr/>
      <dgm:t>
        <a:bodyPr/>
        <a:lstStyle/>
        <a:p>
          <a:endParaRPr lang="en-GB"/>
        </a:p>
      </dgm:t>
    </dgm:pt>
    <dgm:pt modelId="{A514B24D-6AAB-47AC-ACB6-26185E073302}" type="sibTrans" cxnId="{271E66AE-E97E-46D4-9432-ADA415AD322C}">
      <dgm:prSet/>
      <dgm:spPr/>
      <dgm:t>
        <a:bodyPr/>
        <a:lstStyle/>
        <a:p>
          <a:endParaRPr lang="en-GB"/>
        </a:p>
      </dgm:t>
    </dgm:pt>
    <dgm:pt modelId="{BCDD0473-D36F-40E5-BA91-85EB8642119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</a:rPr>
            <a:t>Everyone needs to feel proud when gifts come – 79% of supporters leave gifts as the cause mattered to them</a:t>
          </a:r>
        </a:p>
      </dgm:t>
    </dgm:pt>
    <dgm:pt modelId="{A23B84FE-0159-4BE6-ADC7-A66AA19D1D85}" type="parTrans" cxnId="{36EC4BDD-879D-45BB-9CEB-E574B318F87E}">
      <dgm:prSet/>
      <dgm:spPr/>
      <dgm:t>
        <a:bodyPr/>
        <a:lstStyle/>
        <a:p>
          <a:endParaRPr lang="en-GB"/>
        </a:p>
      </dgm:t>
    </dgm:pt>
    <dgm:pt modelId="{57EE647F-9FF4-4CBB-AE21-AA05BC6EBEC0}" type="sibTrans" cxnId="{36EC4BDD-879D-45BB-9CEB-E574B318F87E}">
      <dgm:prSet/>
      <dgm:spPr/>
      <dgm:t>
        <a:bodyPr/>
        <a:lstStyle/>
        <a:p>
          <a:endParaRPr lang="en-GB"/>
        </a:p>
      </dgm:t>
    </dgm:pt>
    <dgm:pt modelId="{47233DD4-F544-4010-B349-CE498C00B8D7}">
      <dgm:prSet phldrT="[Text]" custT="1"/>
      <dgm:spPr/>
      <dgm:t>
        <a:bodyPr/>
        <a:lstStyle/>
        <a:p>
          <a:r>
            <a:rPr lang="en-GB" sz="1600" dirty="0"/>
            <a:t>Every gift in a</a:t>
          </a:r>
        </a:p>
      </dgm:t>
    </dgm:pt>
    <dgm:pt modelId="{9032240D-CB4D-402F-9AC9-A7962E72019A}" type="parTrans" cxnId="{B041CC69-5A58-488B-B8D0-17068CA4777B}">
      <dgm:prSet/>
      <dgm:spPr/>
      <dgm:t>
        <a:bodyPr/>
        <a:lstStyle/>
        <a:p>
          <a:endParaRPr lang="en-GB"/>
        </a:p>
      </dgm:t>
    </dgm:pt>
    <dgm:pt modelId="{D23EC591-E8CB-49C8-86A2-4105213D38D2}" type="sibTrans" cxnId="{B041CC69-5A58-488B-B8D0-17068CA4777B}">
      <dgm:prSet/>
      <dgm:spPr/>
      <dgm:t>
        <a:bodyPr/>
        <a:lstStyle/>
        <a:p>
          <a:endParaRPr lang="en-GB"/>
        </a:p>
      </dgm:t>
    </dgm:pt>
    <dgm:pt modelId="{B7E86D8B-A82D-4D90-84FC-DFD9EF29BF01}">
      <dgm:prSet phldrT="[Text]" custT="1"/>
      <dgm:spPr/>
      <dgm:t>
        <a:bodyPr/>
        <a:lstStyle/>
        <a:p>
          <a:pPr>
            <a:buFontTx/>
            <a:buNone/>
          </a:pPr>
          <a:r>
            <a:rPr lang="en-GB" sz="1600" dirty="0"/>
            <a:t>   will however large or small makes a huge difference</a:t>
          </a:r>
        </a:p>
      </dgm:t>
    </dgm:pt>
    <dgm:pt modelId="{3C1D4252-366F-4486-B08B-BB88B5AA7AD8}" type="parTrans" cxnId="{17A3CCC4-F41A-4D9D-97DA-4B61B804D0A2}">
      <dgm:prSet/>
      <dgm:spPr/>
      <dgm:t>
        <a:bodyPr/>
        <a:lstStyle/>
        <a:p>
          <a:endParaRPr lang="en-GB"/>
        </a:p>
      </dgm:t>
    </dgm:pt>
    <dgm:pt modelId="{4AD8183D-197F-4289-AAD5-496D08EB0634}" type="sibTrans" cxnId="{17A3CCC4-F41A-4D9D-97DA-4B61B804D0A2}">
      <dgm:prSet/>
      <dgm:spPr/>
      <dgm:t>
        <a:bodyPr/>
        <a:lstStyle/>
        <a:p>
          <a:endParaRPr lang="en-GB"/>
        </a:p>
      </dgm:t>
    </dgm:pt>
    <dgm:pt modelId="{7B9C444C-AAA7-4D65-9862-F5931E1F8C5C}" type="pres">
      <dgm:prSet presAssocID="{0F99CFFD-AD25-43B6-9CB4-D73BF0BA26B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FF56ABB-527E-45FF-85EA-A15C3EDEEAD8}" type="pres">
      <dgm:prSet presAssocID="{0F99CFFD-AD25-43B6-9CB4-D73BF0BA26B6}" presName="children" presStyleCnt="0"/>
      <dgm:spPr/>
    </dgm:pt>
    <dgm:pt modelId="{4235A521-BE71-479C-AAB4-ADE85862840E}" type="pres">
      <dgm:prSet presAssocID="{0F99CFFD-AD25-43B6-9CB4-D73BF0BA26B6}" presName="child1group" presStyleCnt="0"/>
      <dgm:spPr/>
    </dgm:pt>
    <dgm:pt modelId="{E2A59D0D-EDA6-43FA-8F7F-DCFDD65053F3}" type="pres">
      <dgm:prSet presAssocID="{0F99CFFD-AD25-43B6-9CB4-D73BF0BA26B6}" presName="child1" presStyleLbl="bgAcc1" presStyleIdx="0" presStyleCnt="4"/>
      <dgm:spPr/>
    </dgm:pt>
    <dgm:pt modelId="{8DABCB1E-D892-4E01-A5A8-377D19B426E5}" type="pres">
      <dgm:prSet presAssocID="{0F99CFFD-AD25-43B6-9CB4-D73BF0BA26B6}" presName="child1Text" presStyleLbl="bgAcc1" presStyleIdx="0" presStyleCnt="4">
        <dgm:presLayoutVars>
          <dgm:bulletEnabled val="1"/>
        </dgm:presLayoutVars>
      </dgm:prSet>
      <dgm:spPr/>
    </dgm:pt>
    <dgm:pt modelId="{4BAEEBFF-4AFA-4D5F-B29F-D126E6730D15}" type="pres">
      <dgm:prSet presAssocID="{0F99CFFD-AD25-43B6-9CB4-D73BF0BA26B6}" presName="child2group" presStyleCnt="0"/>
      <dgm:spPr/>
    </dgm:pt>
    <dgm:pt modelId="{FD0E4101-A2BB-49F9-BD6A-FB60B54B62E3}" type="pres">
      <dgm:prSet presAssocID="{0F99CFFD-AD25-43B6-9CB4-D73BF0BA26B6}" presName="child2" presStyleLbl="bgAcc1" presStyleIdx="1" presStyleCnt="4"/>
      <dgm:spPr/>
    </dgm:pt>
    <dgm:pt modelId="{CF5F0AC2-FE0D-40CE-8F0F-99A5C7D6E65A}" type="pres">
      <dgm:prSet presAssocID="{0F99CFFD-AD25-43B6-9CB4-D73BF0BA26B6}" presName="child2Text" presStyleLbl="bgAcc1" presStyleIdx="1" presStyleCnt="4">
        <dgm:presLayoutVars>
          <dgm:bulletEnabled val="1"/>
        </dgm:presLayoutVars>
      </dgm:prSet>
      <dgm:spPr/>
    </dgm:pt>
    <dgm:pt modelId="{6F3FEA00-98E4-4C5C-A4E6-875438EE0AC5}" type="pres">
      <dgm:prSet presAssocID="{0F99CFFD-AD25-43B6-9CB4-D73BF0BA26B6}" presName="child3group" presStyleCnt="0"/>
      <dgm:spPr/>
    </dgm:pt>
    <dgm:pt modelId="{D151300A-0CE5-4A72-A175-AD6A4CE23B42}" type="pres">
      <dgm:prSet presAssocID="{0F99CFFD-AD25-43B6-9CB4-D73BF0BA26B6}" presName="child3" presStyleLbl="bgAcc1" presStyleIdx="2" presStyleCnt="4"/>
      <dgm:spPr/>
    </dgm:pt>
    <dgm:pt modelId="{16F066DB-507E-4E51-8BCF-94160E91A8BA}" type="pres">
      <dgm:prSet presAssocID="{0F99CFFD-AD25-43B6-9CB4-D73BF0BA26B6}" presName="child3Text" presStyleLbl="bgAcc1" presStyleIdx="2" presStyleCnt="4">
        <dgm:presLayoutVars>
          <dgm:bulletEnabled val="1"/>
        </dgm:presLayoutVars>
      </dgm:prSet>
      <dgm:spPr/>
    </dgm:pt>
    <dgm:pt modelId="{32398BDD-2CD2-439D-9AAB-340B9D225D21}" type="pres">
      <dgm:prSet presAssocID="{0F99CFFD-AD25-43B6-9CB4-D73BF0BA26B6}" presName="child4group" presStyleCnt="0"/>
      <dgm:spPr/>
    </dgm:pt>
    <dgm:pt modelId="{27C87D2E-47C6-4F50-96F5-613B2A085F12}" type="pres">
      <dgm:prSet presAssocID="{0F99CFFD-AD25-43B6-9CB4-D73BF0BA26B6}" presName="child4" presStyleLbl="bgAcc1" presStyleIdx="3" presStyleCnt="4"/>
      <dgm:spPr/>
    </dgm:pt>
    <dgm:pt modelId="{433CF711-4EC8-4751-9C67-CEF29930AE2D}" type="pres">
      <dgm:prSet presAssocID="{0F99CFFD-AD25-43B6-9CB4-D73BF0BA26B6}" presName="child4Text" presStyleLbl="bgAcc1" presStyleIdx="3" presStyleCnt="4">
        <dgm:presLayoutVars>
          <dgm:bulletEnabled val="1"/>
        </dgm:presLayoutVars>
      </dgm:prSet>
      <dgm:spPr/>
    </dgm:pt>
    <dgm:pt modelId="{81887C1D-27B1-44F9-A308-B35A3A2FB8E3}" type="pres">
      <dgm:prSet presAssocID="{0F99CFFD-AD25-43B6-9CB4-D73BF0BA26B6}" presName="childPlaceholder" presStyleCnt="0"/>
      <dgm:spPr/>
    </dgm:pt>
    <dgm:pt modelId="{717D9B8C-7EB1-41BB-B311-01417F1E724A}" type="pres">
      <dgm:prSet presAssocID="{0F99CFFD-AD25-43B6-9CB4-D73BF0BA26B6}" presName="circle" presStyleCnt="0"/>
      <dgm:spPr/>
    </dgm:pt>
    <dgm:pt modelId="{68875876-A859-4CCA-A5CE-4F6358EA1B96}" type="pres">
      <dgm:prSet presAssocID="{0F99CFFD-AD25-43B6-9CB4-D73BF0BA26B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FBD6457B-297B-405F-8CE0-A2B441FAA82C}" type="pres">
      <dgm:prSet presAssocID="{0F99CFFD-AD25-43B6-9CB4-D73BF0BA26B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AB95D2E8-42E5-4E65-B5AA-887E01ED6EEB}" type="pres">
      <dgm:prSet presAssocID="{0F99CFFD-AD25-43B6-9CB4-D73BF0BA26B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4E70DC5A-8734-4DF0-95F3-224AC4252449}" type="pres">
      <dgm:prSet presAssocID="{0F99CFFD-AD25-43B6-9CB4-D73BF0BA26B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93E4A66-1A92-4040-B538-82E467C01212}" type="pres">
      <dgm:prSet presAssocID="{0F99CFFD-AD25-43B6-9CB4-D73BF0BA26B6}" presName="quadrantPlaceholder" presStyleCnt="0"/>
      <dgm:spPr/>
    </dgm:pt>
    <dgm:pt modelId="{523EED1D-1377-446B-9CDE-B5DEFBD59A20}" type="pres">
      <dgm:prSet presAssocID="{0F99CFFD-AD25-43B6-9CB4-D73BF0BA26B6}" presName="center1" presStyleLbl="fgShp" presStyleIdx="0" presStyleCnt="2" custLinFactNeighborX="982" custLinFactNeighborY="5644"/>
      <dgm:spPr>
        <a:solidFill>
          <a:schemeClr val="accent1">
            <a:lumMod val="75000"/>
          </a:schemeClr>
        </a:solidFill>
      </dgm:spPr>
    </dgm:pt>
    <dgm:pt modelId="{E6C1CAE2-C820-4BD5-BFD9-36A4EA38AAD9}" type="pres">
      <dgm:prSet presAssocID="{0F99CFFD-AD25-43B6-9CB4-D73BF0BA26B6}" presName="center2" presStyleLbl="fgShp" presStyleIdx="1" presStyleCnt="2"/>
      <dgm:spPr>
        <a:solidFill>
          <a:schemeClr val="accent1">
            <a:lumMod val="75000"/>
          </a:schemeClr>
        </a:solidFill>
      </dgm:spPr>
    </dgm:pt>
  </dgm:ptLst>
  <dgm:cxnLst>
    <dgm:cxn modelId="{2DB8CC00-E3F5-456A-A61E-08C6AFD0F7DF}" type="presOf" srcId="{0F99CFFD-AD25-43B6-9CB4-D73BF0BA26B6}" destId="{7B9C444C-AAA7-4D65-9862-F5931E1F8C5C}" srcOrd="0" destOrd="0" presId="urn:microsoft.com/office/officeart/2005/8/layout/cycle4"/>
    <dgm:cxn modelId="{6CCEC006-47CE-4B2F-96AB-21B6D16C3286}" srcId="{0F99CFFD-AD25-43B6-9CB4-D73BF0BA26B6}" destId="{67F9F941-6A54-4260-8E55-125953C98EC3}" srcOrd="1" destOrd="0" parTransId="{320C9E0D-6FD6-439E-B4EB-18C09BAF8FFB}" sibTransId="{EC3BE2FF-BBD3-46B9-A285-2A9E6901AF4A}"/>
    <dgm:cxn modelId="{9FE4E813-B3E9-4EAC-8054-4B99836C4E38}" type="presOf" srcId="{B7E86D8B-A82D-4D90-84FC-DFD9EF29BF01}" destId="{433CF711-4EC8-4751-9C67-CEF29930AE2D}" srcOrd="1" destOrd="1" presId="urn:microsoft.com/office/officeart/2005/8/layout/cycle4"/>
    <dgm:cxn modelId="{CAC94D2E-D9DD-4C92-A2D3-AD9AC55DECCF}" srcId="{0F99CFFD-AD25-43B6-9CB4-D73BF0BA26B6}" destId="{D6835C5C-4B9B-4970-8BA8-1A222B96573A}" srcOrd="0" destOrd="0" parTransId="{F91C6A17-99E3-476D-81AC-B83C4DD677FF}" sibTransId="{B197A008-A816-40AC-8221-E4B803856A53}"/>
    <dgm:cxn modelId="{53FBAB39-C2F7-41E9-9E17-0E6AE80E803E}" type="presOf" srcId="{47233DD4-F544-4010-B349-CE498C00B8D7}" destId="{433CF711-4EC8-4751-9C67-CEF29930AE2D}" srcOrd="1" destOrd="0" presId="urn:microsoft.com/office/officeart/2005/8/layout/cycle4"/>
    <dgm:cxn modelId="{73B77F60-416B-47DB-BC4F-C5A9A033D6DF}" type="presOf" srcId="{0CB1CFFD-5621-494C-8DCA-F4DF587C4422}" destId="{16F066DB-507E-4E51-8BCF-94160E91A8BA}" srcOrd="1" destOrd="0" presId="urn:microsoft.com/office/officeart/2005/8/layout/cycle4"/>
    <dgm:cxn modelId="{BE589B44-FCA0-4397-8332-BF87A675B163}" type="presOf" srcId="{B7E86D8B-A82D-4D90-84FC-DFD9EF29BF01}" destId="{27C87D2E-47C6-4F50-96F5-613B2A085F12}" srcOrd="0" destOrd="1" presId="urn:microsoft.com/office/officeart/2005/8/layout/cycle4"/>
    <dgm:cxn modelId="{E21E3D69-DE1C-4088-8B42-A619D307006C}" type="presOf" srcId="{0CB1CFFD-5621-494C-8DCA-F4DF587C4422}" destId="{D151300A-0CE5-4A72-A175-AD6A4CE23B42}" srcOrd="0" destOrd="0" presId="urn:microsoft.com/office/officeart/2005/8/layout/cycle4"/>
    <dgm:cxn modelId="{B041CC69-5A58-488B-B8D0-17068CA4777B}" srcId="{BCDD0473-D36F-40E5-BA91-85EB86421195}" destId="{47233DD4-F544-4010-B349-CE498C00B8D7}" srcOrd="0" destOrd="0" parTransId="{9032240D-CB4D-402F-9AC9-A7962E72019A}" sibTransId="{D23EC591-E8CB-49C8-86A2-4105213D38D2}"/>
    <dgm:cxn modelId="{28AD6B77-E792-470C-98C0-3A94F5948C23}" srcId="{0F99CFFD-AD25-43B6-9CB4-D73BF0BA26B6}" destId="{D741B28A-8239-4D77-9B39-79141AE6A5D1}" srcOrd="2" destOrd="0" parTransId="{1E869E58-A486-4782-BB19-C7E38D2A4346}" sibTransId="{BD14399F-AF32-4483-86BA-AD53C96F0A41}"/>
    <dgm:cxn modelId="{8643117F-4FF3-4D9B-9059-588AD22FFE5F}" type="presOf" srcId="{22E19D36-B14A-40AF-95D8-04D722E26DFA}" destId="{E2A59D0D-EDA6-43FA-8F7F-DCFDD65053F3}" srcOrd="0" destOrd="0" presId="urn:microsoft.com/office/officeart/2005/8/layout/cycle4"/>
    <dgm:cxn modelId="{F5ADE28C-3849-4AD9-9822-148D1EF37F9A}" type="presOf" srcId="{D741B28A-8239-4D77-9B39-79141AE6A5D1}" destId="{AB95D2E8-42E5-4E65-B5AA-887E01ED6EEB}" srcOrd="0" destOrd="0" presId="urn:microsoft.com/office/officeart/2005/8/layout/cycle4"/>
    <dgm:cxn modelId="{01D5EE8D-9973-4768-87C9-F6AC1B11C1D5}" type="presOf" srcId="{2698455C-FC8F-4F07-BF34-45096EDE5F2D}" destId="{CF5F0AC2-FE0D-40CE-8F0F-99A5C7D6E65A}" srcOrd="1" destOrd="0" presId="urn:microsoft.com/office/officeart/2005/8/layout/cycle4"/>
    <dgm:cxn modelId="{17CB7691-9646-490F-A33A-CBBC816D1B3B}" srcId="{67F9F941-6A54-4260-8E55-125953C98EC3}" destId="{2698455C-FC8F-4F07-BF34-45096EDE5F2D}" srcOrd="0" destOrd="0" parTransId="{2C5D375D-4F65-48D2-BB7A-D6C07001F550}" sibTransId="{64BDD9BD-3E7A-4320-B19E-F4F419BFCB55}"/>
    <dgm:cxn modelId="{271E66AE-E97E-46D4-9432-ADA415AD322C}" srcId="{D741B28A-8239-4D77-9B39-79141AE6A5D1}" destId="{0CB1CFFD-5621-494C-8DCA-F4DF587C4422}" srcOrd="0" destOrd="0" parTransId="{100FF3A0-F839-4222-831B-08E81B494FF5}" sibTransId="{A514B24D-6AAB-47AC-ACB6-26185E073302}"/>
    <dgm:cxn modelId="{A5D5FEB1-0887-4EEF-AA7C-CDF2F13F5F99}" type="presOf" srcId="{22E19D36-B14A-40AF-95D8-04D722E26DFA}" destId="{8DABCB1E-D892-4E01-A5A8-377D19B426E5}" srcOrd="1" destOrd="0" presId="urn:microsoft.com/office/officeart/2005/8/layout/cycle4"/>
    <dgm:cxn modelId="{17A3CCC4-F41A-4D9D-97DA-4B61B804D0A2}" srcId="{BCDD0473-D36F-40E5-BA91-85EB86421195}" destId="{B7E86D8B-A82D-4D90-84FC-DFD9EF29BF01}" srcOrd="1" destOrd="0" parTransId="{3C1D4252-366F-4486-B08B-BB88B5AA7AD8}" sibTransId="{4AD8183D-197F-4289-AAD5-496D08EB0634}"/>
    <dgm:cxn modelId="{112D28D7-A82B-40CB-A729-954090F44858}" type="presOf" srcId="{47233DD4-F544-4010-B349-CE498C00B8D7}" destId="{27C87D2E-47C6-4F50-96F5-613B2A085F12}" srcOrd="0" destOrd="0" presId="urn:microsoft.com/office/officeart/2005/8/layout/cycle4"/>
    <dgm:cxn modelId="{4F0693DA-5131-4703-B0AC-82EA45F2234A}" type="presOf" srcId="{BCDD0473-D36F-40E5-BA91-85EB86421195}" destId="{4E70DC5A-8734-4DF0-95F3-224AC4252449}" srcOrd="0" destOrd="0" presId="urn:microsoft.com/office/officeart/2005/8/layout/cycle4"/>
    <dgm:cxn modelId="{5E6E64DB-F117-45B5-9697-F87DC90FC4FA}" type="presOf" srcId="{2698455C-FC8F-4F07-BF34-45096EDE5F2D}" destId="{FD0E4101-A2BB-49F9-BD6A-FB60B54B62E3}" srcOrd="0" destOrd="0" presId="urn:microsoft.com/office/officeart/2005/8/layout/cycle4"/>
    <dgm:cxn modelId="{36EC4BDD-879D-45BB-9CEB-E574B318F87E}" srcId="{0F99CFFD-AD25-43B6-9CB4-D73BF0BA26B6}" destId="{BCDD0473-D36F-40E5-BA91-85EB86421195}" srcOrd="3" destOrd="0" parTransId="{A23B84FE-0159-4BE6-ADC7-A66AA19D1D85}" sibTransId="{57EE647F-9FF4-4CBB-AE21-AA05BC6EBEC0}"/>
    <dgm:cxn modelId="{5DDD33E4-0567-49A3-97B7-9A2716D6C035}" srcId="{D6835C5C-4B9B-4970-8BA8-1A222B96573A}" destId="{22E19D36-B14A-40AF-95D8-04D722E26DFA}" srcOrd="0" destOrd="0" parTransId="{FAB11214-D75F-47D7-A450-F894129E3AE5}" sibTransId="{4EFF8672-C11B-44B9-BE5B-A3B2366CBE0F}"/>
    <dgm:cxn modelId="{001716FB-8726-4005-A08F-ED7C8904D504}" type="presOf" srcId="{67F9F941-6A54-4260-8E55-125953C98EC3}" destId="{FBD6457B-297B-405F-8CE0-A2B441FAA82C}" srcOrd="0" destOrd="0" presId="urn:microsoft.com/office/officeart/2005/8/layout/cycle4"/>
    <dgm:cxn modelId="{5E844DFD-5793-4290-B88F-84633087301E}" type="presOf" srcId="{D6835C5C-4B9B-4970-8BA8-1A222B96573A}" destId="{68875876-A859-4CCA-A5CE-4F6358EA1B96}" srcOrd="0" destOrd="0" presId="urn:microsoft.com/office/officeart/2005/8/layout/cycle4"/>
    <dgm:cxn modelId="{773C5A52-1D0B-4007-AFCB-0BC48781EA82}" type="presParOf" srcId="{7B9C444C-AAA7-4D65-9862-F5931E1F8C5C}" destId="{BFF56ABB-527E-45FF-85EA-A15C3EDEEAD8}" srcOrd="0" destOrd="0" presId="urn:microsoft.com/office/officeart/2005/8/layout/cycle4"/>
    <dgm:cxn modelId="{EAAE6ACD-4770-41BD-A8D8-E017CEF6CDB5}" type="presParOf" srcId="{BFF56ABB-527E-45FF-85EA-A15C3EDEEAD8}" destId="{4235A521-BE71-479C-AAB4-ADE85862840E}" srcOrd="0" destOrd="0" presId="urn:microsoft.com/office/officeart/2005/8/layout/cycle4"/>
    <dgm:cxn modelId="{80F0EA07-9F21-43B8-AC59-A106670F94BA}" type="presParOf" srcId="{4235A521-BE71-479C-AAB4-ADE85862840E}" destId="{E2A59D0D-EDA6-43FA-8F7F-DCFDD65053F3}" srcOrd="0" destOrd="0" presId="urn:microsoft.com/office/officeart/2005/8/layout/cycle4"/>
    <dgm:cxn modelId="{4429ABD5-0DC7-4FA8-A7B1-C08C62BD2A1D}" type="presParOf" srcId="{4235A521-BE71-479C-AAB4-ADE85862840E}" destId="{8DABCB1E-D892-4E01-A5A8-377D19B426E5}" srcOrd="1" destOrd="0" presId="urn:microsoft.com/office/officeart/2005/8/layout/cycle4"/>
    <dgm:cxn modelId="{FE60D50E-97D5-438F-960B-519A3A7CD81F}" type="presParOf" srcId="{BFF56ABB-527E-45FF-85EA-A15C3EDEEAD8}" destId="{4BAEEBFF-4AFA-4D5F-B29F-D126E6730D15}" srcOrd="1" destOrd="0" presId="urn:microsoft.com/office/officeart/2005/8/layout/cycle4"/>
    <dgm:cxn modelId="{D85B41E0-7CB6-4A2C-AA9B-056E8D9C4C2C}" type="presParOf" srcId="{4BAEEBFF-4AFA-4D5F-B29F-D126E6730D15}" destId="{FD0E4101-A2BB-49F9-BD6A-FB60B54B62E3}" srcOrd="0" destOrd="0" presId="urn:microsoft.com/office/officeart/2005/8/layout/cycle4"/>
    <dgm:cxn modelId="{C6A1671C-D186-4F8C-ADB3-81AC87C1D62F}" type="presParOf" srcId="{4BAEEBFF-4AFA-4D5F-B29F-D126E6730D15}" destId="{CF5F0AC2-FE0D-40CE-8F0F-99A5C7D6E65A}" srcOrd="1" destOrd="0" presId="urn:microsoft.com/office/officeart/2005/8/layout/cycle4"/>
    <dgm:cxn modelId="{11EA4E65-4186-4BA3-A918-36CCFD3CEF98}" type="presParOf" srcId="{BFF56ABB-527E-45FF-85EA-A15C3EDEEAD8}" destId="{6F3FEA00-98E4-4C5C-A4E6-875438EE0AC5}" srcOrd="2" destOrd="0" presId="urn:microsoft.com/office/officeart/2005/8/layout/cycle4"/>
    <dgm:cxn modelId="{08BCDB2A-7B40-46E5-8FB0-46C17725302F}" type="presParOf" srcId="{6F3FEA00-98E4-4C5C-A4E6-875438EE0AC5}" destId="{D151300A-0CE5-4A72-A175-AD6A4CE23B42}" srcOrd="0" destOrd="0" presId="urn:microsoft.com/office/officeart/2005/8/layout/cycle4"/>
    <dgm:cxn modelId="{6C333B79-AE67-4304-884A-6E6E9FA4FD1A}" type="presParOf" srcId="{6F3FEA00-98E4-4C5C-A4E6-875438EE0AC5}" destId="{16F066DB-507E-4E51-8BCF-94160E91A8BA}" srcOrd="1" destOrd="0" presId="urn:microsoft.com/office/officeart/2005/8/layout/cycle4"/>
    <dgm:cxn modelId="{5C01B262-5D55-4586-88D6-E95E7D476AE1}" type="presParOf" srcId="{BFF56ABB-527E-45FF-85EA-A15C3EDEEAD8}" destId="{32398BDD-2CD2-439D-9AAB-340B9D225D21}" srcOrd="3" destOrd="0" presId="urn:microsoft.com/office/officeart/2005/8/layout/cycle4"/>
    <dgm:cxn modelId="{0AFD3BFB-46FA-4D51-8C04-4954FED303C7}" type="presParOf" srcId="{32398BDD-2CD2-439D-9AAB-340B9D225D21}" destId="{27C87D2E-47C6-4F50-96F5-613B2A085F12}" srcOrd="0" destOrd="0" presId="urn:microsoft.com/office/officeart/2005/8/layout/cycle4"/>
    <dgm:cxn modelId="{EBE76AE0-688D-4DA2-81BE-2857ABEA14FC}" type="presParOf" srcId="{32398BDD-2CD2-439D-9AAB-340B9D225D21}" destId="{433CF711-4EC8-4751-9C67-CEF29930AE2D}" srcOrd="1" destOrd="0" presId="urn:microsoft.com/office/officeart/2005/8/layout/cycle4"/>
    <dgm:cxn modelId="{8EFF67AD-AD10-48D7-B6A9-22D2E584E971}" type="presParOf" srcId="{BFF56ABB-527E-45FF-85EA-A15C3EDEEAD8}" destId="{81887C1D-27B1-44F9-A308-B35A3A2FB8E3}" srcOrd="4" destOrd="0" presId="urn:microsoft.com/office/officeart/2005/8/layout/cycle4"/>
    <dgm:cxn modelId="{F90850BC-64FB-4527-AD95-31A36CF873C7}" type="presParOf" srcId="{7B9C444C-AAA7-4D65-9862-F5931E1F8C5C}" destId="{717D9B8C-7EB1-41BB-B311-01417F1E724A}" srcOrd="1" destOrd="0" presId="urn:microsoft.com/office/officeart/2005/8/layout/cycle4"/>
    <dgm:cxn modelId="{CA18AEBF-BB12-42BE-8B74-DFB5A26E661F}" type="presParOf" srcId="{717D9B8C-7EB1-41BB-B311-01417F1E724A}" destId="{68875876-A859-4CCA-A5CE-4F6358EA1B96}" srcOrd="0" destOrd="0" presId="urn:microsoft.com/office/officeart/2005/8/layout/cycle4"/>
    <dgm:cxn modelId="{20AC616F-3568-4BFA-813F-4234D6E8C65E}" type="presParOf" srcId="{717D9B8C-7EB1-41BB-B311-01417F1E724A}" destId="{FBD6457B-297B-405F-8CE0-A2B441FAA82C}" srcOrd="1" destOrd="0" presId="urn:microsoft.com/office/officeart/2005/8/layout/cycle4"/>
    <dgm:cxn modelId="{2702286D-DAA1-4828-B0EC-CC917CDE6032}" type="presParOf" srcId="{717D9B8C-7EB1-41BB-B311-01417F1E724A}" destId="{AB95D2E8-42E5-4E65-B5AA-887E01ED6EEB}" srcOrd="2" destOrd="0" presId="urn:microsoft.com/office/officeart/2005/8/layout/cycle4"/>
    <dgm:cxn modelId="{428322FF-91C0-4033-AC7E-499C97F789F9}" type="presParOf" srcId="{717D9B8C-7EB1-41BB-B311-01417F1E724A}" destId="{4E70DC5A-8734-4DF0-95F3-224AC4252449}" srcOrd="3" destOrd="0" presId="urn:microsoft.com/office/officeart/2005/8/layout/cycle4"/>
    <dgm:cxn modelId="{9D53ADCE-CAB4-4629-917D-B907C7BA5ACF}" type="presParOf" srcId="{717D9B8C-7EB1-41BB-B311-01417F1E724A}" destId="{A93E4A66-1A92-4040-B538-82E467C01212}" srcOrd="4" destOrd="0" presId="urn:microsoft.com/office/officeart/2005/8/layout/cycle4"/>
    <dgm:cxn modelId="{76041964-C5CB-490C-A55C-E0DF79D5AAEF}" type="presParOf" srcId="{7B9C444C-AAA7-4D65-9862-F5931E1F8C5C}" destId="{523EED1D-1377-446B-9CDE-B5DEFBD59A20}" srcOrd="2" destOrd="0" presId="urn:microsoft.com/office/officeart/2005/8/layout/cycle4"/>
    <dgm:cxn modelId="{307F7B86-D60D-4135-8537-A86788EB5BDF}" type="presParOf" srcId="{7B9C444C-AAA7-4D65-9862-F5931E1F8C5C}" destId="{E6C1CAE2-C820-4BD5-BFD9-36A4EA38AAD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07442-A552-4A22-B5B7-9078F500785F}">
      <dsp:nvSpPr>
        <dsp:cNvPr id="0" name=""/>
        <dsp:cNvSpPr/>
      </dsp:nvSpPr>
      <dsp:spPr>
        <a:xfrm>
          <a:off x="-1280484" y="237945"/>
          <a:ext cx="4980628" cy="4980628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2745F-5E0C-4CAD-B8CF-CADDE1FBB631}">
      <dsp:nvSpPr>
        <dsp:cNvPr id="0" name=""/>
        <dsp:cNvSpPr/>
      </dsp:nvSpPr>
      <dsp:spPr>
        <a:xfrm>
          <a:off x="1142325" y="235853"/>
          <a:ext cx="5810733" cy="49806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1142325" y="235853"/>
        <a:ext cx="2905366" cy="1494191"/>
      </dsp:txXfrm>
    </dsp:sp>
    <dsp:sp modelId="{D1535738-625B-47A6-AEEF-410C67105A0B}">
      <dsp:nvSpPr>
        <dsp:cNvPr id="0" name=""/>
        <dsp:cNvSpPr/>
      </dsp:nvSpPr>
      <dsp:spPr>
        <a:xfrm>
          <a:off x="-477306" y="1713210"/>
          <a:ext cx="3237405" cy="323740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557DF-164D-47FE-8161-FE458CFC38E8}">
      <dsp:nvSpPr>
        <dsp:cNvPr id="0" name=""/>
        <dsp:cNvSpPr/>
      </dsp:nvSpPr>
      <dsp:spPr>
        <a:xfrm>
          <a:off x="1142413" y="1713210"/>
          <a:ext cx="5808699" cy="32374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1142413" y="1713210"/>
        <a:ext cx="2904349" cy="1494186"/>
      </dsp:txXfrm>
    </dsp:sp>
    <dsp:sp modelId="{048B3ABC-D62D-4F90-B7AE-FD775DE4A5FA}">
      <dsp:nvSpPr>
        <dsp:cNvPr id="0" name=""/>
        <dsp:cNvSpPr/>
      </dsp:nvSpPr>
      <dsp:spPr>
        <a:xfrm>
          <a:off x="394302" y="3207397"/>
          <a:ext cx="1494187" cy="149418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C14E7-A548-4DDA-8868-CE51D2940F2A}">
      <dsp:nvSpPr>
        <dsp:cNvPr id="0" name=""/>
        <dsp:cNvSpPr/>
      </dsp:nvSpPr>
      <dsp:spPr>
        <a:xfrm>
          <a:off x="1141396" y="3207397"/>
          <a:ext cx="5810733" cy="14941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1141396" y="3207397"/>
        <a:ext cx="2905366" cy="1494187"/>
      </dsp:txXfrm>
    </dsp:sp>
    <dsp:sp modelId="{CAD83A71-98B2-4211-8311-92B773106B20}">
      <dsp:nvSpPr>
        <dsp:cNvPr id="0" name=""/>
        <dsp:cNvSpPr/>
      </dsp:nvSpPr>
      <dsp:spPr>
        <a:xfrm>
          <a:off x="1396632" y="246183"/>
          <a:ext cx="7848325" cy="149419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£3.4bn gifted each year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40% of people want to leave a gift to charity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High ROI for legacies</a:t>
          </a:r>
        </a:p>
      </dsp:txBody>
      <dsp:txXfrm>
        <a:off x="1396632" y="246183"/>
        <a:ext cx="7848325" cy="1494191"/>
      </dsp:txXfrm>
    </dsp:sp>
    <dsp:sp modelId="{A238D4C5-8F09-4776-B715-1D4D5F140C0F}">
      <dsp:nvSpPr>
        <dsp:cNvPr id="0" name=""/>
        <dsp:cNvSpPr/>
      </dsp:nvSpPr>
      <dsp:spPr>
        <a:xfrm>
          <a:off x="1348926" y="1713210"/>
          <a:ext cx="8301039" cy="14941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[Charity] gifts of £</a:t>
          </a:r>
          <a:r>
            <a:rPr lang="en-GB" sz="1600" kern="1200" dirty="0" err="1"/>
            <a:t>xxxx</a:t>
          </a:r>
          <a:r>
            <a:rPr lang="en-GB" sz="1600" kern="1200" dirty="0"/>
            <a:t> in last 12 months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[Charity] </a:t>
          </a:r>
          <a:r>
            <a:rPr lang="en-GB" sz="1600" kern="1200" dirty="0" err="1"/>
            <a:t>GiWs</a:t>
          </a:r>
          <a:r>
            <a:rPr lang="en-GB" sz="1600" kern="1200" dirty="0"/>
            <a:t> web page views increased by xx%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600" kern="1200" dirty="0"/>
            <a:t>in XXXX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Legacy income is not usually ring fenced</a:t>
          </a:r>
        </a:p>
      </dsp:txBody>
      <dsp:txXfrm>
        <a:off x="1348926" y="1713210"/>
        <a:ext cx="8301039" cy="1494186"/>
      </dsp:txXfrm>
    </dsp:sp>
    <dsp:sp modelId="{65F2DFB7-D14F-4F66-A947-72CCCA1919B6}">
      <dsp:nvSpPr>
        <dsp:cNvPr id="0" name=""/>
        <dsp:cNvSpPr/>
      </dsp:nvSpPr>
      <dsp:spPr>
        <a:xfrm>
          <a:off x="1348926" y="3207397"/>
          <a:ext cx="8301039" cy="14941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79% of gifts are left to causes that mattered 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600" kern="1200" dirty="0"/>
            <a:t>supporters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Local and xxx are growing sectors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 err="1"/>
            <a:t>GiWs</a:t>
          </a:r>
          <a:r>
            <a:rPr lang="en-GB" sz="1600" kern="1200" dirty="0"/>
            <a:t> enable us to thrive rather than survive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/>
        </a:p>
      </dsp:txBody>
      <dsp:txXfrm>
        <a:off x="1348926" y="3207397"/>
        <a:ext cx="8301039" cy="1494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FC90B-79CA-4194-B354-DD972F6A29E9}">
      <dsp:nvSpPr>
        <dsp:cNvPr id="0" name=""/>
        <dsp:cNvSpPr/>
      </dsp:nvSpPr>
      <dsp:spPr>
        <a:xfrm>
          <a:off x="2952810" y="1748061"/>
          <a:ext cx="2221862" cy="1922001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Everyone</a:t>
          </a:r>
        </a:p>
      </dsp:txBody>
      <dsp:txXfrm>
        <a:off x="3321004" y="2066564"/>
        <a:ext cx="1485474" cy="1284995"/>
      </dsp:txXfrm>
    </dsp:sp>
    <dsp:sp modelId="{D0080BAB-8C76-421E-BCF6-03750695A0AA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D8E1C-486C-4B86-B95C-153FB60E094F}">
      <dsp:nvSpPr>
        <dsp:cNvPr id="0" name=""/>
        <dsp:cNvSpPr/>
      </dsp:nvSpPr>
      <dsp:spPr>
        <a:xfrm>
          <a:off x="3157475" y="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bg1"/>
              </a:solidFill>
            </a:rPr>
            <a:t>Supporters</a:t>
          </a:r>
        </a:p>
      </dsp:txBody>
      <dsp:txXfrm>
        <a:off x="3459220" y="261045"/>
        <a:ext cx="1217310" cy="1053116"/>
      </dsp:txXfrm>
    </dsp:sp>
    <dsp:sp modelId="{7F02E135-7B7E-4F5C-835C-9244841E1A40}">
      <dsp:nvSpPr>
        <dsp:cNvPr id="0" name=""/>
        <dsp:cNvSpPr/>
      </dsp:nvSpPr>
      <dsp:spPr>
        <a:xfrm>
          <a:off x="5322487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4725D-24E3-437A-A9EB-3484FC22503E}">
      <dsp:nvSpPr>
        <dsp:cNvPr id="0" name=""/>
        <dsp:cNvSpPr/>
      </dsp:nvSpPr>
      <dsp:spPr>
        <a:xfrm>
          <a:off x="4827361" y="968857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Volunteers</a:t>
          </a:r>
        </a:p>
      </dsp:txBody>
      <dsp:txXfrm>
        <a:off x="5129106" y="1229902"/>
        <a:ext cx="1217310" cy="1053116"/>
      </dsp:txXfrm>
    </dsp:sp>
    <dsp:sp modelId="{99F9E01D-828A-4B5F-9564-C86E05ACA467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49A22-24ED-43CD-9C13-9309653EE6E1}">
      <dsp:nvSpPr>
        <dsp:cNvPr id="0" name=""/>
        <dsp:cNvSpPr/>
      </dsp:nvSpPr>
      <dsp:spPr>
        <a:xfrm>
          <a:off x="4827361" y="2873519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Staff</a:t>
          </a:r>
        </a:p>
      </dsp:txBody>
      <dsp:txXfrm>
        <a:off x="5129106" y="3134564"/>
        <a:ext cx="1217310" cy="1053116"/>
      </dsp:txXfrm>
    </dsp:sp>
    <dsp:sp modelId="{A2469EC7-9AF4-4479-B35E-A6C822137D61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239AD-D558-4B8A-8B3B-F451DC30CFE9}">
      <dsp:nvSpPr>
        <dsp:cNvPr id="0" name=""/>
        <dsp:cNvSpPr/>
      </dsp:nvSpPr>
      <dsp:spPr>
        <a:xfrm>
          <a:off x="3157475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Me!</a:t>
          </a:r>
        </a:p>
      </dsp:txBody>
      <dsp:txXfrm>
        <a:off x="3459220" y="4104505"/>
        <a:ext cx="1217310" cy="1053116"/>
      </dsp:txXfrm>
    </dsp:sp>
    <dsp:sp modelId="{234C3236-0C04-45A3-AE9D-769145241903}">
      <dsp:nvSpPr>
        <dsp:cNvPr id="0" name=""/>
        <dsp:cNvSpPr/>
      </dsp:nvSpPr>
      <dsp:spPr>
        <a:xfrm>
          <a:off x="1962559" y="251155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527BDD-FCD5-472A-93E6-A20E71820634}">
      <dsp:nvSpPr>
        <dsp:cNvPr id="0" name=""/>
        <dsp:cNvSpPr/>
      </dsp:nvSpPr>
      <dsp:spPr>
        <a:xfrm>
          <a:off x="1479837" y="2874602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Trustees</a:t>
          </a:r>
        </a:p>
      </dsp:txBody>
      <dsp:txXfrm>
        <a:off x="1781582" y="3135647"/>
        <a:ext cx="1217310" cy="1053116"/>
      </dsp:txXfrm>
    </dsp:sp>
    <dsp:sp modelId="{D7A812BE-6DC3-4561-89CA-ED5C34377F98}">
      <dsp:nvSpPr>
        <dsp:cNvPr id="0" name=""/>
        <dsp:cNvSpPr/>
      </dsp:nvSpPr>
      <dsp:spPr>
        <a:xfrm>
          <a:off x="1479837" y="96669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Members</a:t>
          </a:r>
        </a:p>
      </dsp:txBody>
      <dsp:txXfrm>
        <a:off x="1781582" y="1227735"/>
        <a:ext cx="1217310" cy="10531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300A-0CE5-4A72-A175-AD6A4CE23B42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[List all legacy promotions </a:t>
          </a:r>
          <a:r>
            <a:rPr lang="en-GB" sz="1600" kern="1200" dirty="0" err="1"/>
            <a:t>eg</a:t>
          </a:r>
          <a:r>
            <a:rPr lang="en-GB" sz="1600" kern="1200" dirty="0"/>
            <a:t>, leaflet, bookmark, coaster, legacy guide]</a:t>
          </a:r>
        </a:p>
      </dsp:txBody>
      <dsp:txXfrm>
        <a:off x="5750448" y="4156276"/>
        <a:ext cx="1797595" cy="1224300"/>
      </dsp:txXfrm>
    </dsp:sp>
    <dsp:sp modelId="{27C87D2E-47C6-4F50-96F5-613B2A085F12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Every gift in 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600" kern="1200" dirty="0"/>
            <a:t>   will however large or small makes a huge difference</a:t>
          </a:r>
        </a:p>
      </dsp:txBody>
      <dsp:txXfrm>
        <a:off x="579956" y="4156276"/>
        <a:ext cx="1797595" cy="1224300"/>
      </dsp:txXfrm>
    </dsp:sp>
    <dsp:sp modelId="{FD0E4101-A2BB-49F9-BD6A-FB60B54B62E3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Never an ask – always informational</a:t>
          </a:r>
        </a:p>
      </dsp:txBody>
      <dsp:txXfrm>
        <a:off x="5750448" y="38090"/>
        <a:ext cx="1797595" cy="1224300"/>
      </dsp:txXfrm>
    </dsp:sp>
    <dsp:sp modelId="{E2A59D0D-EDA6-43FA-8F7F-DCFDD65053F3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Raising awareness</a:t>
          </a:r>
        </a:p>
      </dsp:txBody>
      <dsp:txXfrm>
        <a:off x="579956" y="38090"/>
        <a:ext cx="1797595" cy="1224300"/>
      </dsp:txXfrm>
    </dsp:sp>
    <dsp:sp modelId="{68875876-A859-4CCA-A5CE-4F6358EA1B96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Raising awareness is a team effort </a:t>
          </a:r>
        </a:p>
      </dsp:txBody>
      <dsp:txXfrm>
        <a:off x="2350740" y="996074"/>
        <a:ext cx="1659072" cy="1659072"/>
      </dsp:txXfrm>
    </dsp:sp>
    <dsp:sp modelId="{FBD6457B-297B-405F-8CE0-A2B441FAA82C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Legacy messages need to be integrated into all fundraising  communications</a:t>
          </a:r>
        </a:p>
      </dsp:txBody>
      <dsp:txXfrm rot="-5400000">
        <a:off x="4118186" y="996074"/>
        <a:ext cx="1659072" cy="1659072"/>
      </dsp:txXfrm>
    </dsp:sp>
    <dsp:sp modelId="{AB95D2E8-42E5-4E65-B5AA-887E01ED6EEB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        </a:t>
          </a:r>
          <a:r>
            <a:rPr lang="en-GB" sz="1200" b="1" kern="1200" dirty="0">
              <a:solidFill>
                <a:schemeClr val="tx1"/>
              </a:solidFill>
            </a:rPr>
            <a:t>Research shows that when supporters leave a gift in their will their general charitable donations increased by up to 77%.  This is linked to the commitment principle</a:t>
          </a:r>
        </a:p>
      </dsp:txBody>
      <dsp:txXfrm rot="10800000">
        <a:off x="4118186" y="2763520"/>
        <a:ext cx="1659072" cy="1659072"/>
      </dsp:txXfrm>
    </dsp:sp>
    <dsp:sp modelId="{4E70DC5A-8734-4DF0-95F3-224AC4252449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Everyone needs to feel proud when gifts come – 79% of supporters leave gifts as the cause mattered to them</a:t>
          </a:r>
        </a:p>
      </dsp:txBody>
      <dsp:txXfrm rot="5400000">
        <a:off x="2350740" y="2763520"/>
        <a:ext cx="1659072" cy="1659072"/>
      </dsp:txXfrm>
    </dsp:sp>
    <dsp:sp modelId="{523EED1D-1377-446B-9CDE-B5DEFBD59A20}">
      <dsp:nvSpPr>
        <dsp:cNvPr id="0" name=""/>
        <dsp:cNvSpPr/>
      </dsp:nvSpPr>
      <dsp:spPr>
        <a:xfrm>
          <a:off x="3666909" y="2261411"/>
          <a:ext cx="810090" cy="704426"/>
        </a:xfrm>
        <a:prstGeom prst="circular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1CAE2-C820-4BD5-BFD9-36A4EA38AAD9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5BBB-D592-99E5-60BC-07BB16A50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D23D7-A57E-2137-978B-ADC39B4E9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7D1D-330A-E604-02EF-E5DC53BA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1A0CF-6B29-11A8-88B7-A47932BFC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B57C6-5A29-8818-CEB6-A27F8248A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96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BA2FF-62A5-A900-018B-E4955B127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BCC56-1437-72F2-C302-0DB9563CF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B4F7A-5E51-785D-F379-971EC611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76FA9-3C42-333F-EF99-1F4650099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113D-038B-A62A-5B61-EC20D4CD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46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3CA605-A72A-AD47-31E8-B9AD7A443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80B1F-5C9C-CA58-C08D-0081352A7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E4673-6CE2-E252-6940-D68D2919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649FC-D967-0972-B3C5-D5B379A3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3B033-7958-52AC-E44A-E84B47B76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7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BB8B-77FB-A464-5B7D-219EEA16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94C0C-274F-91CC-C2C1-965878ED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EAC64-D804-AE61-8DD2-ECF2A7623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337C8-407F-25E3-C022-B4DD1D743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A6EE9-B4D3-659E-70AF-15059312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1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2EECD-B935-F17E-9E67-376A6D41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64D70-4DE0-E424-E946-3B01EA35F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B71D5-4C3D-FE4C-4F78-BC2950C9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E3465-40BF-D8F6-0943-6A3888C0B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DDD64-24F0-1B88-CC01-DCE3FEE1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08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F9AC-1F22-C379-A818-B8CD6EE77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D916C-E17C-86AE-F5FB-204485043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89020-7229-1043-AE9F-2DE30C350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A57E4-3E76-B2B3-E128-2995AD10F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84DCD-D6EE-4CC0-6F2F-183FEF00E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29404-CE8F-5DAB-43DD-DB83E370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47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A8237-D5E9-7FDB-9D32-129AA7E6B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C2261-844A-E47D-912A-C4B24F681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2A8EC-A609-7178-1125-3DA420B4A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1751B9-F2CB-775B-6F1D-87FF15705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F262C-AB6C-BB9A-6877-E7568582D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E5BAF-7F22-C852-458E-C2DFB98ED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10974B-13CA-7351-9F9E-070583006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71AC0A-9FF5-7CDF-A0FC-1A488945E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6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4F851-6BD6-FAA1-E318-63601240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7427E8-AE26-B33A-BF26-F2109905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CF033-9EDB-ED77-E0DF-4CA9B922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A7E2D-A772-9EDA-D7AE-A22DBFA3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73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BC444E-4940-22CE-7E20-33B179DA4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1464C-5D7E-5FCD-1334-7F7AF6F1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35655-8171-E814-5B4D-76B3CC35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3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1D85-2AF5-F2A3-007F-2967478A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06C9-51D5-3295-B152-FFEA4E419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4315F-72F0-357A-ECC8-C4E2ADC5C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CDB99-3EED-84CE-4F17-97312405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FEB4B-96D2-B18D-C2F4-A29750D3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9E874-4230-BC3C-78E2-6D1D596F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29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7A5C-0DB5-4414-5075-390FE2067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A5FE43-79A5-F28B-AA16-C7C49020B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5650-0580-2BFE-34BD-EFC3C81C5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E1795-096C-A18B-BC77-CC09FC09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AB5DD-0CA6-C80F-2BF7-FB63226F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34684-2253-34C0-3732-36D0F951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34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363B5-3BAC-21D1-C0EF-904B9CE06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01B6F-45BF-AE1E-9377-F7BDC98A9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AF4CF-03FC-8529-FFE5-E3AD10F4C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EA7D-D5BA-43DB-9BA1-AF175C1048CC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D401-36D4-69F0-7A0B-304F83245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343A2-DC4A-1F4E-A862-93BC30DBE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562-4CD2-42CE-B4EE-9238E19FF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1672E-2CFC-5993-EA51-665AB31395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Importance of </a:t>
            </a:r>
            <a:br>
              <a:rPr lang="en-GB" b="1" dirty="0"/>
            </a:br>
            <a:r>
              <a:rPr lang="en-GB" b="1" dirty="0"/>
              <a:t>Gifts in Wills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ED6640-8B70-62F8-3186-D00BEE66D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7899" y="209909"/>
            <a:ext cx="1651818" cy="1481239"/>
          </a:xfrm>
        </p:spPr>
        <p:txBody>
          <a:bodyPr>
            <a:normAutofit/>
          </a:bodyPr>
          <a:lstStyle/>
          <a:p>
            <a:r>
              <a:rPr lang="en-GB" sz="1800" dirty="0"/>
              <a:t>[Insert Charity Logo</a:t>
            </a:r>
          </a:p>
          <a:p>
            <a:r>
              <a:rPr lang="en-GB" sz="1800" dirty="0"/>
              <a:t>Here]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ED17F3-AA08-2F96-3231-3D562A9F0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420" y="5621594"/>
            <a:ext cx="5014452" cy="79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3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5B52-7A27-13C3-2897-2D1527A2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32123" cy="1325563"/>
          </a:xfrm>
        </p:spPr>
        <p:txBody>
          <a:bodyPr/>
          <a:lstStyle/>
          <a:p>
            <a:r>
              <a:rPr lang="en-GB" b="1" dirty="0"/>
              <a:t>Legacy Statistics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E0D501-5A19-899B-5782-4E74FEE9E3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3340" y="1973109"/>
            <a:ext cx="7051358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C55E11-1458-C84A-040B-F341C15E1C2B}"/>
              </a:ext>
            </a:extLst>
          </p:cNvPr>
          <p:cNvSpPr txBox="1"/>
          <p:nvPr/>
        </p:nvSpPr>
        <p:spPr>
          <a:xfrm>
            <a:off x="10156722" y="363794"/>
            <a:ext cx="15829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76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9E939-64DF-3E74-D2D3-537ABC2A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97" y="143080"/>
            <a:ext cx="5896897" cy="1325563"/>
          </a:xfrm>
        </p:spPr>
        <p:txBody>
          <a:bodyPr/>
          <a:lstStyle/>
          <a:p>
            <a:r>
              <a:rPr lang="en-GB" b="1" dirty="0"/>
              <a:t>Why Gifts in Wills Matter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6BFED9-B60C-22E4-5176-84C83EB0D675}"/>
              </a:ext>
            </a:extLst>
          </p:cNvPr>
          <p:cNvSpPr txBox="1"/>
          <p:nvPr/>
        </p:nvSpPr>
        <p:spPr>
          <a:xfrm>
            <a:off x="10068232" y="285135"/>
            <a:ext cx="1632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7E9259-7BFC-7708-6FCA-C6ECE8BD7B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455530"/>
              </p:ext>
            </p:extLst>
          </p:nvPr>
        </p:nvGraphicFramePr>
        <p:xfrm>
          <a:off x="2472970" y="1326588"/>
          <a:ext cx="83010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49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9E939-64DF-3E74-D2D3-537ABC2A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97" y="143080"/>
            <a:ext cx="5896897" cy="1325563"/>
          </a:xfrm>
        </p:spPr>
        <p:txBody>
          <a:bodyPr/>
          <a:lstStyle/>
          <a:p>
            <a:r>
              <a:rPr lang="en-GB" b="1" dirty="0"/>
              <a:t>How we compare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6BFED9-B60C-22E4-5176-84C83EB0D675}"/>
              </a:ext>
            </a:extLst>
          </p:cNvPr>
          <p:cNvSpPr txBox="1"/>
          <p:nvPr/>
        </p:nvSpPr>
        <p:spPr>
          <a:xfrm>
            <a:off x="10068232" y="285135"/>
            <a:ext cx="1632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7B7AF39-F423-8319-ED31-D5F4E5CBED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802456"/>
              </p:ext>
            </p:extLst>
          </p:nvPr>
        </p:nvGraphicFramePr>
        <p:xfrm>
          <a:off x="2032000" y="115419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339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5589C-23C6-B43B-9292-658303C29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40045" cy="1325563"/>
          </a:xfrm>
        </p:spPr>
        <p:txBody>
          <a:bodyPr/>
          <a:lstStyle/>
          <a:p>
            <a:r>
              <a:rPr lang="en-GB" b="1" dirty="0"/>
              <a:t>Who needs a will?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AF989-3A7C-6FD9-7605-FFAF0CC7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4D39D-36AA-8FD0-08B4-10ABE60502EB}"/>
              </a:ext>
            </a:extLst>
          </p:cNvPr>
          <p:cNvSpPr txBox="1"/>
          <p:nvPr/>
        </p:nvSpPr>
        <p:spPr>
          <a:xfrm>
            <a:off x="10343535" y="365125"/>
            <a:ext cx="14060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0DD2D23-1904-7678-088E-676D2B6A71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0984462"/>
              </p:ext>
            </p:extLst>
          </p:nvPr>
        </p:nvGraphicFramePr>
        <p:xfrm>
          <a:off x="2421614" y="11037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52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180C9-E30C-FAAE-3229-D6C81897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579374" cy="1325563"/>
          </a:xfrm>
        </p:spPr>
        <p:txBody>
          <a:bodyPr/>
          <a:lstStyle/>
          <a:p>
            <a:r>
              <a:rPr lang="en-GB" b="1" dirty="0"/>
              <a:t>But how &amp; 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E6973-254F-8C64-7321-1A3E2BD17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[Other services you partner with]</a:t>
            </a:r>
          </a:p>
          <a:p>
            <a:r>
              <a:rPr lang="en-GB" dirty="0"/>
              <a:t>Your own solicitor</a:t>
            </a:r>
          </a:p>
          <a:p>
            <a:r>
              <a:rPr lang="en-GB" dirty="0"/>
              <a:t>There is no obligation and wills are [solicitor] checked</a:t>
            </a:r>
          </a:p>
          <a:p>
            <a:r>
              <a:rPr lang="en-GB" dirty="0"/>
              <a:t>[insert your legacy web page URL]</a:t>
            </a:r>
          </a:p>
          <a:p>
            <a:r>
              <a:rPr lang="en-GB" dirty="0"/>
              <a:t>[insert legacy contact email address]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12EA94-9CAA-DDBA-C0D1-3E8362E73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08" y="1867223"/>
            <a:ext cx="2566221" cy="4041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09452F-B362-3E91-B779-741D04DDCF63}"/>
              </a:ext>
            </a:extLst>
          </p:cNvPr>
          <p:cNvSpPr txBox="1"/>
          <p:nvPr/>
        </p:nvSpPr>
        <p:spPr>
          <a:xfrm>
            <a:off x="10294374" y="452284"/>
            <a:ext cx="1494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99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B9B57-1D5C-296B-2E8C-0C451B66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41" y="18354"/>
            <a:ext cx="6545826" cy="1325563"/>
          </a:xfrm>
        </p:spPr>
        <p:txBody>
          <a:bodyPr/>
          <a:lstStyle/>
          <a:p>
            <a:r>
              <a:rPr lang="en-GB" b="1" dirty="0"/>
              <a:t>Why are you telling me this?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9A9D93-4477-8949-DC9E-48F8B4D32016}"/>
              </a:ext>
            </a:extLst>
          </p:cNvPr>
          <p:cNvSpPr txBox="1"/>
          <p:nvPr/>
        </p:nvSpPr>
        <p:spPr>
          <a:xfrm>
            <a:off x="10264877" y="363794"/>
            <a:ext cx="1445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[Insert Charity Logo here]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7651E13-A286-0AB4-21A2-C1C962F0F7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0870622"/>
              </p:ext>
            </p:extLst>
          </p:nvPr>
        </p:nvGraphicFramePr>
        <p:xfrm>
          <a:off x="1666853" y="134391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6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2156-E0BE-822A-2D6C-11DED9955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588" y="365125"/>
            <a:ext cx="1710812" cy="1325563"/>
          </a:xfrm>
        </p:spPr>
        <p:txBody>
          <a:bodyPr>
            <a:normAutofit/>
          </a:bodyPr>
          <a:lstStyle/>
          <a:p>
            <a:r>
              <a:rPr lang="en-GB" sz="1800" dirty="0">
                <a:latin typeface="+mn-lt"/>
              </a:rPr>
              <a:t>[insert charity logo here]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F3D71A-DA7F-AA5D-387D-FA68D0791227}"/>
              </a:ext>
            </a:extLst>
          </p:cNvPr>
          <p:cNvSpPr txBox="1"/>
          <p:nvPr/>
        </p:nvSpPr>
        <p:spPr>
          <a:xfrm>
            <a:off x="1384526" y="2487971"/>
            <a:ext cx="42155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Oliver Asha</a:t>
            </a:r>
          </a:p>
          <a:p>
            <a:pPr algn="ctr"/>
            <a:r>
              <a:rPr lang="en-GB" sz="2400" dirty="0"/>
              <a:t>Solicitor – Head of Legal</a:t>
            </a:r>
          </a:p>
          <a:p>
            <a:pPr algn="ctr"/>
            <a:endParaRPr lang="en-GB" dirty="0"/>
          </a:p>
          <a:p>
            <a:pPr algn="ctr"/>
            <a:r>
              <a:rPr lang="en-GB" sz="3600" b="1" dirty="0"/>
              <a:t>Marie Broxholme</a:t>
            </a:r>
          </a:p>
          <a:p>
            <a:pPr algn="ctr"/>
            <a:r>
              <a:rPr lang="en-GB" sz="2400" dirty="0"/>
              <a:t>Charity Partnership Manager</a:t>
            </a:r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655BE0-A381-1FE1-52C7-72BD4AB7C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00" y="1415058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8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320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Importance of  Gifts in Wills</vt:lpstr>
      <vt:lpstr>Legacy Statistics</vt:lpstr>
      <vt:lpstr>Why Gifts in Wills Matter</vt:lpstr>
      <vt:lpstr>How we compare</vt:lpstr>
      <vt:lpstr>Who needs a will?</vt:lpstr>
      <vt:lpstr>But how &amp; where?</vt:lpstr>
      <vt:lpstr>Why are you telling me this?</vt:lpstr>
      <vt:lpstr>[insert charity logo here]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Imporantance of  Gifts in Wills</dc:title>
  <dc:creator>Marie Broxholme</dc:creator>
  <cp:lastModifiedBy>Marie Broxholme</cp:lastModifiedBy>
  <cp:revision>20</cp:revision>
  <dcterms:created xsi:type="dcterms:W3CDTF">2023-02-12T19:14:17Z</dcterms:created>
  <dcterms:modified xsi:type="dcterms:W3CDTF">2023-03-24T12:59:28Z</dcterms:modified>
</cp:coreProperties>
</file>