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9"/>
  </p:notesMasterIdLst>
  <p:sldIdLst>
    <p:sldId id="287" r:id="rId2"/>
    <p:sldId id="302" r:id="rId3"/>
    <p:sldId id="259" r:id="rId4"/>
    <p:sldId id="284" r:id="rId5"/>
    <p:sldId id="303" r:id="rId6"/>
    <p:sldId id="304" r:id="rId7"/>
    <p:sldId id="29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C21B035-4D38-3947-86DA-3FFD66DD320B}" name="Jack Tyacke" initials="JT" userId="S::jack.tyacke@wilmingtonplc.com::db905032-b972-4c31-9ee7-d265677abb7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283E"/>
    <a:srgbClr val="8C8B83"/>
    <a:srgbClr val="047E8B"/>
    <a:srgbClr val="078192"/>
    <a:srgbClr val="1A384A"/>
    <a:srgbClr val="E35B25"/>
    <a:srgbClr val="A6D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3287A-E20B-4CAB-BFED-12EC14ECE7AF}" v="68" dt="2023-06-08T16:25:56.7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03"/>
    <p:restoredTop sz="94709"/>
  </p:normalViewPr>
  <p:slideViewPr>
    <p:cSldViewPr showGuides="1">
      <p:cViewPr varScale="1">
        <p:scale>
          <a:sx n="152" d="100"/>
          <a:sy n="152" d="100"/>
        </p:scale>
        <p:origin x="10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Lincoln" userId="80558b0c-fcf9-482c-9e7c-55b123b408e0" providerId="ADAL" clId="{C933287A-E20B-4CAB-BFED-12EC14ECE7AF}"/>
    <pc:docChg chg="undo custSel addSld delSld modSld sldOrd">
      <pc:chgData name="Chris Lincoln" userId="80558b0c-fcf9-482c-9e7c-55b123b408e0" providerId="ADAL" clId="{C933287A-E20B-4CAB-BFED-12EC14ECE7AF}" dt="2023-06-08T16:40:20.768" v="1577" actId="47"/>
      <pc:docMkLst>
        <pc:docMk/>
      </pc:docMkLst>
      <pc:sldChg chg="modSp mod">
        <pc:chgData name="Chris Lincoln" userId="80558b0c-fcf9-482c-9e7c-55b123b408e0" providerId="ADAL" clId="{C933287A-E20B-4CAB-BFED-12EC14ECE7AF}" dt="2023-06-08T07:37:33.185" v="187" actId="20577"/>
        <pc:sldMkLst>
          <pc:docMk/>
          <pc:sldMk cId="1848289990" sldId="259"/>
        </pc:sldMkLst>
        <pc:spChg chg="mod">
          <ac:chgData name="Chris Lincoln" userId="80558b0c-fcf9-482c-9e7c-55b123b408e0" providerId="ADAL" clId="{C933287A-E20B-4CAB-BFED-12EC14ECE7AF}" dt="2023-06-08T07:37:33.185" v="187" actId="20577"/>
          <ac:spMkLst>
            <pc:docMk/>
            <pc:sldMk cId="1848289990" sldId="259"/>
            <ac:spMk id="4" creationId="{9F8C2B3B-4889-2514-E683-021AED7C9EAA}"/>
          </ac:spMkLst>
        </pc:spChg>
      </pc:sldChg>
      <pc:sldChg chg="del">
        <pc:chgData name="Chris Lincoln" userId="80558b0c-fcf9-482c-9e7c-55b123b408e0" providerId="ADAL" clId="{C933287A-E20B-4CAB-BFED-12EC14ECE7AF}" dt="2023-06-08T07:36:51.320" v="158" actId="47"/>
        <pc:sldMkLst>
          <pc:docMk/>
          <pc:sldMk cId="1922166557" sldId="261"/>
        </pc:sldMkLst>
      </pc:sldChg>
      <pc:sldChg chg="del">
        <pc:chgData name="Chris Lincoln" userId="80558b0c-fcf9-482c-9e7c-55b123b408e0" providerId="ADAL" clId="{C933287A-E20B-4CAB-BFED-12EC14ECE7AF}" dt="2023-06-08T07:46:08.174" v="280" actId="47"/>
        <pc:sldMkLst>
          <pc:docMk/>
          <pc:sldMk cId="4220260157" sldId="278"/>
        </pc:sldMkLst>
      </pc:sldChg>
      <pc:sldChg chg="del">
        <pc:chgData name="Chris Lincoln" userId="80558b0c-fcf9-482c-9e7c-55b123b408e0" providerId="ADAL" clId="{C933287A-E20B-4CAB-BFED-12EC14ECE7AF}" dt="2023-06-08T07:46:07.633" v="279" actId="47"/>
        <pc:sldMkLst>
          <pc:docMk/>
          <pc:sldMk cId="3532949680" sldId="279"/>
        </pc:sldMkLst>
      </pc:sldChg>
      <pc:sldChg chg="del">
        <pc:chgData name="Chris Lincoln" userId="80558b0c-fcf9-482c-9e7c-55b123b408e0" providerId="ADAL" clId="{C933287A-E20B-4CAB-BFED-12EC14ECE7AF}" dt="2023-06-08T07:46:07.113" v="278" actId="47"/>
        <pc:sldMkLst>
          <pc:docMk/>
          <pc:sldMk cId="1652146083" sldId="280"/>
        </pc:sldMkLst>
      </pc:sldChg>
      <pc:sldChg chg="modSp mod">
        <pc:chgData name="Chris Lincoln" userId="80558b0c-fcf9-482c-9e7c-55b123b408e0" providerId="ADAL" clId="{C933287A-E20B-4CAB-BFED-12EC14ECE7AF}" dt="2023-06-08T07:45:39.191" v="273" actId="403"/>
        <pc:sldMkLst>
          <pc:docMk/>
          <pc:sldMk cId="2092572708" sldId="284"/>
        </pc:sldMkLst>
        <pc:spChg chg="mod">
          <ac:chgData name="Chris Lincoln" userId="80558b0c-fcf9-482c-9e7c-55b123b408e0" providerId="ADAL" clId="{C933287A-E20B-4CAB-BFED-12EC14ECE7AF}" dt="2023-06-08T07:45:39.191" v="273" actId="403"/>
          <ac:spMkLst>
            <pc:docMk/>
            <pc:sldMk cId="2092572708" sldId="284"/>
            <ac:spMk id="2" creationId="{F23D9090-8F53-FA37-B56C-7C8E95AA55DF}"/>
          </ac:spMkLst>
        </pc:spChg>
        <pc:spChg chg="mod">
          <ac:chgData name="Chris Lincoln" userId="80558b0c-fcf9-482c-9e7c-55b123b408e0" providerId="ADAL" clId="{C933287A-E20B-4CAB-BFED-12EC14ECE7AF}" dt="2023-06-08T07:45:22.824" v="256" actId="20577"/>
          <ac:spMkLst>
            <pc:docMk/>
            <pc:sldMk cId="2092572708" sldId="284"/>
            <ac:spMk id="4" creationId="{9F8C2B3B-4889-2514-E683-021AED7C9EAA}"/>
          </ac:spMkLst>
        </pc:spChg>
      </pc:sldChg>
      <pc:sldChg chg="del">
        <pc:chgData name="Chris Lincoln" userId="80558b0c-fcf9-482c-9e7c-55b123b408e0" providerId="ADAL" clId="{C933287A-E20B-4CAB-BFED-12EC14ECE7AF}" dt="2023-06-08T07:36:59.003" v="160" actId="47"/>
        <pc:sldMkLst>
          <pc:docMk/>
          <pc:sldMk cId="3138508433" sldId="286"/>
        </pc:sldMkLst>
      </pc:sldChg>
      <pc:sldChg chg="addSp delSp modSp mod">
        <pc:chgData name="Chris Lincoln" userId="80558b0c-fcf9-482c-9e7c-55b123b408e0" providerId="ADAL" clId="{C933287A-E20B-4CAB-BFED-12EC14ECE7AF}" dt="2023-06-08T16:03:55.745" v="791" actId="1076"/>
        <pc:sldMkLst>
          <pc:docMk/>
          <pc:sldMk cId="648925104" sldId="287"/>
        </pc:sldMkLst>
        <pc:spChg chg="add del mod">
          <ac:chgData name="Chris Lincoln" userId="80558b0c-fcf9-482c-9e7c-55b123b408e0" providerId="ADAL" clId="{C933287A-E20B-4CAB-BFED-12EC14ECE7AF}" dt="2023-06-08T07:40:37.751" v="223" actId="113"/>
          <ac:spMkLst>
            <pc:docMk/>
            <pc:sldMk cId="648925104" sldId="287"/>
            <ac:spMk id="2" creationId="{CAE7ACBF-F0BE-DDC5-DB51-737B3E8A8F86}"/>
          </ac:spMkLst>
        </pc:spChg>
        <pc:spChg chg="add del">
          <ac:chgData name="Chris Lincoln" userId="80558b0c-fcf9-482c-9e7c-55b123b408e0" providerId="ADAL" clId="{C933287A-E20B-4CAB-BFED-12EC14ECE7AF}" dt="2023-06-05T11:16:21.060" v="4"/>
          <ac:spMkLst>
            <pc:docMk/>
            <pc:sldMk cId="648925104" sldId="287"/>
            <ac:spMk id="3" creationId="{3B87A488-4302-535E-DB4F-F1D48C90CD10}"/>
          </ac:spMkLst>
        </pc:spChg>
        <pc:spChg chg="add del">
          <ac:chgData name="Chris Lincoln" userId="80558b0c-fcf9-482c-9e7c-55b123b408e0" providerId="ADAL" clId="{C933287A-E20B-4CAB-BFED-12EC14ECE7AF}" dt="2023-06-05T11:16:29.242" v="8"/>
          <ac:spMkLst>
            <pc:docMk/>
            <pc:sldMk cId="648925104" sldId="287"/>
            <ac:spMk id="4" creationId="{3CD6D89A-E44A-BB9E-F040-7187CE5A8C82}"/>
          </ac:spMkLst>
        </pc:spChg>
        <pc:spChg chg="mod">
          <ac:chgData name="Chris Lincoln" userId="80558b0c-fcf9-482c-9e7c-55b123b408e0" providerId="ADAL" clId="{C933287A-E20B-4CAB-BFED-12EC14ECE7AF}" dt="2023-06-08T07:39:44.443" v="203" actId="1076"/>
          <ac:spMkLst>
            <pc:docMk/>
            <pc:sldMk cId="648925104" sldId="287"/>
            <ac:spMk id="6" creationId="{4D989D9F-1E16-3D5B-E570-2E61FFF0ECB1}"/>
          </ac:spMkLst>
        </pc:spChg>
        <pc:spChg chg="mod">
          <ac:chgData name="Chris Lincoln" userId="80558b0c-fcf9-482c-9e7c-55b123b408e0" providerId="ADAL" clId="{C933287A-E20B-4CAB-BFED-12EC14ECE7AF}" dt="2023-06-08T16:03:55.745" v="791" actId="1076"/>
          <ac:spMkLst>
            <pc:docMk/>
            <pc:sldMk cId="648925104" sldId="287"/>
            <ac:spMk id="14" creationId="{F699CEE3-6689-B28F-A04C-A6FDE783F38B}"/>
          </ac:spMkLst>
        </pc:spChg>
        <pc:picChg chg="mod">
          <ac:chgData name="Chris Lincoln" userId="80558b0c-fcf9-482c-9e7c-55b123b408e0" providerId="ADAL" clId="{C933287A-E20B-4CAB-BFED-12EC14ECE7AF}" dt="2023-06-08T07:39:17.950" v="200" actId="1076"/>
          <ac:picMkLst>
            <pc:docMk/>
            <pc:sldMk cId="648925104" sldId="287"/>
            <ac:picMk id="17" creationId="{12E9A7A6-0220-AA4A-2142-74432F955297}"/>
          </ac:picMkLst>
        </pc:picChg>
        <pc:picChg chg="mod">
          <ac:chgData name="Chris Lincoln" userId="80558b0c-fcf9-482c-9e7c-55b123b408e0" providerId="ADAL" clId="{C933287A-E20B-4CAB-BFED-12EC14ECE7AF}" dt="2023-06-08T07:39:44.443" v="203" actId="1076"/>
          <ac:picMkLst>
            <pc:docMk/>
            <pc:sldMk cId="648925104" sldId="287"/>
            <ac:picMk id="21" creationId="{2ABF896F-A533-560F-077C-C47105E9D507}"/>
          </ac:picMkLst>
        </pc:picChg>
        <pc:picChg chg="add del mod">
          <ac:chgData name="Chris Lincoln" userId="80558b0c-fcf9-482c-9e7c-55b123b408e0" providerId="ADAL" clId="{C933287A-E20B-4CAB-BFED-12EC14ECE7AF}" dt="2023-06-08T07:39:44.443" v="203" actId="1076"/>
          <ac:picMkLst>
            <pc:docMk/>
            <pc:sldMk cId="648925104" sldId="287"/>
            <ac:picMk id="1028" creationId="{498CA8C3-0C4E-C6D8-8680-DDD5F9EDC70B}"/>
          </ac:picMkLst>
        </pc:picChg>
      </pc:sldChg>
      <pc:sldChg chg="del">
        <pc:chgData name="Chris Lincoln" userId="80558b0c-fcf9-482c-9e7c-55b123b408e0" providerId="ADAL" clId="{C933287A-E20B-4CAB-BFED-12EC14ECE7AF}" dt="2023-06-08T07:36:53.304" v="159" actId="47"/>
        <pc:sldMkLst>
          <pc:docMk/>
          <pc:sldMk cId="894593285" sldId="288"/>
        </pc:sldMkLst>
      </pc:sldChg>
      <pc:sldChg chg="del">
        <pc:chgData name="Chris Lincoln" userId="80558b0c-fcf9-482c-9e7c-55b123b408e0" providerId="ADAL" clId="{C933287A-E20B-4CAB-BFED-12EC14ECE7AF}" dt="2023-06-08T07:46:06.551" v="277" actId="47"/>
        <pc:sldMkLst>
          <pc:docMk/>
          <pc:sldMk cId="353136938" sldId="289"/>
        </pc:sldMkLst>
      </pc:sldChg>
      <pc:sldChg chg="add del">
        <pc:chgData name="Chris Lincoln" userId="80558b0c-fcf9-482c-9e7c-55b123b408e0" providerId="ADAL" clId="{C933287A-E20B-4CAB-BFED-12EC14ECE7AF}" dt="2023-06-08T09:04:21.022" v="788"/>
        <pc:sldMkLst>
          <pc:docMk/>
          <pc:sldMk cId="345245205" sldId="294"/>
        </pc:sldMkLst>
      </pc:sldChg>
      <pc:sldChg chg="modSp add mod">
        <pc:chgData name="Chris Lincoln" userId="80558b0c-fcf9-482c-9e7c-55b123b408e0" providerId="ADAL" clId="{C933287A-E20B-4CAB-BFED-12EC14ECE7AF}" dt="2023-06-08T09:01:12.834" v="782" actId="1076"/>
        <pc:sldMkLst>
          <pc:docMk/>
          <pc:sldMk cId="3206798568" sldId="302"/>
        </pc:sldMkLst>
        <pc:spChg chg="mod">
          <ac:chgData name="Chris Lincoln" userId="80558b0c-fcf9-482c-9e7c-55b123b408e0" providerId="ADAL" clId="{C933287A-E20B-4CAB-BFED-12EC14ECE7AF}" dt="2023-06-08T09:01:12.834" v="782" actId="1076"/>
          <ac:spMkLst>
            <pc:docMk/>
            <pc:sldMk cId="3206798568" sldId="302"/>
            <ac:spMk id="6" creationId="{3CA3EF6E-583E-5F60-A2FF-1BB2B9B4769D}"/>
          </ac:spMkLst>
        </pc:spChg>
        <pc:spChg chg="mod">
          <ac:chgData name="Chris Lincoln" userId="80558b0c-fcf9-482c-9e7c-55b123b408e0" providerId="ADAL" clId="{C933287A-E20B-4CAB-BFED-12EC14ECE7AF}" dt="2023-06-08T07:42:47.743" v="235" actId="20577"/>
          <ac:spMkLst>
            <pc:docMk/>
            <pc:sldMk cId="3206798568" sldId="302"/>
            <ac:spMk id="19" creationId="{2622256A-F924-9FDB-0BC1-3D2741669624}"/>
          </ac:spMkLst>
        </pc:spChg>
        <pc:picChg chg="mod">
          <ac:chgData name="Chris Lincoln" userId="80558b0c-fcf9-482c-9e7c-55b123b408e0" providerId="ADAL" clId="{C933287A-E20B-4CAB-BFED-12EC14ECE7AF}" dt="2023-06-08T07:42:50.631" v="236" actId="1076"/>
          <ac:picMkLst>
            <pc:docMk/>
            <pc:sldMk cId="3206798568" sldId="302"/>
            <ac:picMk id="2" creationId="{782B2999-6AE0-870E-192D-D166D2E94BDE}"/>
          </ac:picMkLst>
        </pc:picChg>
        <pc:picChg chg="mod">
          <ac:chgData name="Chris Lincoln" userId="80558b0c-fcf9-482c-9e7c-55b123b408e0" providerId="ADAL" clId="{C933287A-E20B-4CAB-BFED-12EC14ECE7AF}" dt="2023-06-08T09:01:12.834" v="782" actId="1076"/>
          <ac:picMkLst>
            <pc:docMk/>
            <pc:sldMk cId="3206798568" sldId="302"/>
            <ac:picMk id="3" creationId="{FE4FDCB6-E51A-27F8-6AB1-15F8C92C5F5E}"/>
          </ac:picMkLst>
        </pc:picChg>
        <pc:picChg chg="mod">
          <ac:chgData name="Chris Lincoln" userId="80558b0c-fcf9-482c-9e7c-55b123b408e0" providerId="ADAL" clId="{C933287A-E20B-4CAB-BFED-12EC14ECE7AF}" dt="2023-06-08T09:01:12.834" v="782" actId="1076"/>
          <ac:picMkLst>
            <pc:docMk/>
            <pc:sldMk cId="3206798568" sldId="302"/>
            <ac:picMk id="5" creationId="{ABD97915-93C5-2917-9B4F-08D0C1320570}"/>
          </ac:picMkLst>
        </pc:picChg>
      </pc:sldChg>
      <pc:sldChg chg="addSp delSp modSp add del mod ord">
        <pc:chgData name="Chris Lincoln" userId="80558b0c-fcf9-482c-9e7c-55b123b408e0" providerId="ADAL" clId="{C933287A-E20B-4CAB-BFED-12EC14ECE7AF}" dt="2023-06-08T09:02:57.116" v="786" actId="14100"/>
        <pc:sldMkLst>
          <pc:docMk/>
          <pc:sldMk cId="2597491097" sldId="303"/>
        </pc:sldMkLst>
        <pc:spChg chg="del mod">
          <ac:chgData name="Chris Lincoln" userId="80558b0c-fcf9-482c-9e7c-55b123b408e0" providerId="ADAL" clId="{C933287A-E20B-4CAB-BFED-12EC14ECE7AF}" dt="2023-06-08T08:43:11.465" v="539" actId="478"/>
          <ac:spMkLst>
            <pc:docMk/>
            <pc:sldMk cId="2597491097" sldId="303"/>
            <ac:spMk id="6" creationId="{3CA3EF6E-583E-5F60-A2FF-1BB2B9B4769D}"/>
          </ac:spMkLst>
        </pc:spChg>
        <pc:spChg chg="add del mod">
          <ac:chgData name="Chris Lincoln" userId="80558b0c-fcf9-482c-9e7c-55b123b408e0" providerId="ADAL" clId="{C933287A-E20B-4CAB-BFED-12EC14ECE7AF}" dt="2023-06-08T08:42:38.018" v="527" actId="478"/>
          <ac:spMkLst>
            <pc:docMk/>
            <pc:sldMk cId="2597491097" sldId="303"/>
            <ac:spMk id="9" creationId="{C989D40E-B72F-892A-ADC1-D0D883AB0DB5}"/>
          </ac:spMkLst>
        </pc:spChg>
        <pc:spChg chg="add mod">
          <ac:chgData name="Chris Lincoln" userId="80558b0c-fcf9-482c-9e7c-55b123b408e0" providerId="ADAL" clId="{C933287A-E20B-4CAB-BFED-12EC14ECE7AF}" dt="2023-06-08T09:02:57.116" v="786" actId="14100"/>
          <ac:spMkLst>
            <pc:docMk/>
            <pc:sldMk cId="2597491097" sldId="303"/>
            <ac:spMk id="11" creationId="{9544E094-94B4-CD34-7748-05010CF577B4}"/>
          </ac:spMkLst>
        </pc:spChg>
        <pc:spChg chg="add mod">
          <ac:chgData name="Chris Lincoln" userId="80558b0c-fcf9-482c-9e7c-55b123b408e0" providerId="ADAL" clId="{C933287A-E20B-4CAB-BFED-12EC14ECE7AF}" dt="2023-06-08T09:02:48.037" v="784" actId="14100"/>
          <ac:spMkLst>
            <pc:docMk/>
            <pc:sldMk cId="2597491097" sldId="303"/>
            <ac:spMk id="13" creationId="{0D63A06A-AA48-37D9-7E55-BB5D28D7D7C9}"/>
          </ac:spMkLst>
        </pc:spChg>
        <pc:spChg chg="add mod">
          <ac:chgData name="Chris Lincoln" userId="80558b0c-fcf9-482c-9e7c-55b123b408e0" providerId="ADAL" clId="{C933287A-E20B-4CAB-BFED-12EC14ECE7AF}" dt="2023-06-08T09:02:53.268" v="785" actId="14100"/>
          <ac:spMkLst>
            <pc:docMk/>
            <pc:sldMk cId="2597491097" sldId="303"/>
            <ac:spMk id="15" creationId="{7DDD0570-9DDE-51E0-C46D-64CFA46C73F4}"/>
          </ac:spMkLst>
        </pc:spChg>
        <pc:spChg chg="add del mod">
          <ac:chgData name="Chris Lincoln" userId="80558b0c-fcf9-482c-9e7c-55b123b408e0" providerId="ADAL" clId="{C933287A-E20B-4CAB-BFED-12EC14ECE7AF}" dt="2023-06-08T08:59:36.969" v="775" actId="1076"/>
          <ac:spMkLst>
            <pc:docMk/>
            <pc:sldMk cId="2597491097" sldId="303"/>
            <ac:spMk id="19" creationId="{2622256A-F924-9FDB-0BC1-3D2741669624}"/>
          </ac:spMkLst>
        </pc:spChg>
        <pc:spChg chg="mod">
          <ac:chgData name="Chris Lincoln" userId="80558b0c-fcf9-482c-9e7c-55b123b408e0" providerId="ADAL" clId="{C933287A-E20B-4CAB-BFED-12EC14ECE7AF}" dt="2023-06-08T08:56:09.588" v="634" actId="207"/>
          <ac:spMkLst>
            <pc:docMk/>
            <pc:sldMk cId="2597491097" sldId="303"/>
            <ac:spMk id="22" creationId="{10430626-72A2-42F3-CD57-F89D8FF27859}"/>
          </ac:spMkLst>
        </pc:spChg>
        <pc:picChg chg="mod">
          <ac:chgData name="Chris Lincoln" userId="80558b0c-fcf9-482c-9e7c-55b123b408e0" providerId="ADAL" clId="{C933287A-E20B-4CAB-BFED-12EC14ECE7AF}" dt="2023-06-08T08:50:03.646" v="598" actId="1076"/>
          <ac:picMkLst>
            <pc:docMk/>
            <pc:sldMk cId="2597491097" sldId="303"/>
            <ac:picMk id="2" creationId="{782B2999-6AE0-870E-192D-D166D2E94BDE}"/>
          </ac:picMkLst>
        </pc:picChg>
        <pc:picChg chg="del">
          <ac:chgData name="Chris Lincoln" userId="80558b0c-fcf9-482c-9e7c-55b123b408e0" providerId="ADAL" clId="{C933287A-E20B-4CAB-BFED-12EC14ECE7AF}" dt="2023-06-08T08:43:08.418" v="536" actId="478"/>
          <ac:picMkLst>
            <pc:docMk/>
            <pc:sldMk cId="2597491097" sldId="303"/>
            <ac:picMk id="3" creationId="{FE4FDCB6-E51A-27F8-6AB1-15F8C92C5F5E}"/>
          </ac:picMkLst>
        </pc:picChg>
        <pc:picChg chg="del">
          <ac:chgData name="Chris Lincoln" userId="80558b0c-fcf9-482c-9e7c-55b123b408e0" providerId="ADAL" clId="{C933287A-E20B-4CAB-BFED-12EC14ECE7AF}" dt="2023-06-08T08:43:09.793" v="537" actId="478"/>
          <ac:picMkLst>
            <pc:docMk/>
            <pc:sldMk cId="2597491097" sldId="303"/>
            <ac:picMk id="5" creationId="{ABD97915-93C5-2917-9B4F-08D0C1320570}"/>
          </ac:picMkLst>
        </pc:picChg>
        <pc:picChg chg="add mod">
          <ac:chgData name="Chris Lincoln" userId="80558b0c-fcf9-482c-9e7c-55b123b408e0" providerId="ADAL" clId="{C933287A-E20B-4CAB-BFED-12EC14ECE7AF}" dt="2023-06-08T08:59:46.584" v="777" actId="1076"/>
          <ac:picMkLst>
            <pc:docMk/>
            <pc:sldMk cId="2597491097" sldId="303"/>
            <ac:picMk id="7" creationId="{81853038-50AB-4337-33FC-150D519F9F46}"/>
          </ac:picMkLst>
        </pc:picChg>
        <pc:picChg chg="mod">
          <ac:chgData name="Chris Lincoln" userId="80558b0c-fcf9-482c-9e7c-55b123b408e0" providerId="ADAL" clId="{C933287A-E20B-4CAB-BFED-12EC14ECE7AF}" dt="2023-06-08T08:59:42.450" v="776" actId="1076"/>
          <ac:picMkLst>
            <pc:docMk/>
            <pc:sldMk cId="2597491097" sldId="303"/>
            <ac:picMk id="8" creationId="{A834CCD5-7BC3-ED09-D5C9-5FD6E31CBBD0}"/>
          </ac:picMkLst>
        </pc:picChg>
        <pc:picChg chg="del">
          <ac:chgData name="Chris Lincoln" userId="80558b0c-fcf9-482c-9e7c-55b123b408e0" providerId="ADAL" clId="{C933287A-E20B-4CAB-BFED-12EC14ECE7AF}" dt="2023-06-08T08:43:28.928" v="542" actId="478"/>
          <ac:picMkLst>
            <pc:docMk/>
            <pc:sldMk cId="2597491097" sldId="303"/>
            <ac:picMk id="10" creationId="{DEDCF08B-3022-38A6-7154-37E32917C53C}"/>
          </ac:picMkLst>
        </pc:picChg>
        <pc:picChg chg="del">
          <ac:chgData name="Chris Lincoln" userId="80558b0c-fcf9-482c-9e7c-55b123b408e0" providerId="ADAL" clId="{C933287A-E20B-4CAB-BFED-12EC14ECE7AF}" dt="2023-06-08T08:43:31.009" v="543" actId="478"/>
          <ac:picMkLst>
            <pc:docMk/>
            <pc:sldMk cId="2597491097" sldId="303"/>
            <ac:picMk id="12" creationId="{5449250E-BC0E-7220-E0C5-059AE3304676}"/>
          </ac:picMkLst>
        </pc:picChg>
        <pc:picChg chg="del mod">
          <ac:chgData name="Chris Lincoln" userId="80558b0c-fcf9-482c-9e7c-55b123b408e0" providerId="ADAL" clId="{C933287A-E20B-4CAB-BFED-12EC14ECE7AF}" dt="2023-06-08T08:43:59.022" v="545" actId="478"/>
          <ac:picMkLst>
            <pc:docMk/>
            <pc:sldMk cId="2597491097" sldId="303"/>
            <ac:picMk id="14" creationId="{9C37929C-C758-3787-690B-BE73668D855E}"/>
          </ac:picMkLst>
        </pc:picChg>
        <pc:picChg chg="add mod">
          <ac:chgData name="Chris Lincoln" userId="80558b0c-fcf9-482c-9e7c-55b123b408e0" providerId="ADAL" clId="{C933287A-E20B-4CAB-BFED-12EC14ECE7AF}" dt="2023-06-08T09:00:14.677" v="780" actId="1076"/>
          <ac:picMkLst>
            <pc:docMk/>
            <pc:sldMk cId="2597491097" sldId="303"/>
            <ac:picMk id="16" creationId="{31350AFF-2AF8-BB64-F885-3C1C7C39E4AF}"/>
          </ac:picMkLst>
        </pc:picChg>
        <pc:picChg chg="add mod">
          <ac:chgData name="Chris Lincoln" userId="80558b0c-fcf9-482c-9e7c-55b123b408e0" providerId="ADAL" clId="{C933287A-E20B-4CAB-BFED-12EC14ECE7AF}" dt="2023-06-08T08:59:36.969" v="775" actId="1076"/>
          <ac:picMkLst>
            <pc:docMk/>
            <pc:sldMk cId="2597491097" sldId="303"/>
            <ac:picMk id="17" creationId="{96C2CB32-897C-EE1F-CF24-E834B2E2A46D}"/>
          </ac:picMkLst>
        </pc:picChg>
      </pc:sldChg>
      <pc:sldChg chg="delSp modSp add mod">
        <pc:chgData name="Chris Lincoln" userId="80558b0c-fcf9-482c-9e7c-55b123b408e0" providerId="ADAL" clId="{C933287A-E20B-4CAB-BFED-12EC14ECE7AF}" dt="2023-06-08T08:59:13.010" v="773" actId="1076"/>
        <pc:sldMkLst>
          <pc:docMk/>
          <pc:sldMk cId="903737068" sldId="304"/>
        </pc:sldMkLst>
        <pc:spChg chg="del mod">
          <ac:chgData name="Chris Lincoln" userId="80558b0c-fcf9-482c-9e7c-55b123b408e0" providerId="ADAL" clId="{C933287A-E20B-4CAB-BFED-12EC14ECE7AF}" dt="2023-06-08T08:56:34.087" v="644" actId="478"/>
          <ac:spMkLst>
            <pc:docMk/>
            <pc:sldMk cId="903737068" sldId="304"/>
            <ac:spMk id="11" creationId="{9544E094-94B4-CD34-7748-05010CF577B4}"/>
          </ac:spMkLst>
        </pc:spChg>
        <pc:spChg chg="mod">
          <ac:chgData name="Chris Lincoln" userId="80558b0c-fcf9-482c-9e7c-55b123b408e0" providerId="ADAL" clId="{C933287A-E20B-4CAB-BFED-12EC14ECE7AF}" dt="2023-06-08T08:59:13.010" v="773" actId="1076"/>
          <ac:spMkLst>
            <pc:docMk/>
            <pc:sldMk cId="903737068" sldId="304"/>
            <ac:spMk id="13" creationId="{0D63A06A-AA48-37D9-7E55-BB5D28D7D7C9}"/>
          </ac:spMkLst>
        </pc:spChg>
        <pc:spChg chg="del">
          <ac:chgData name="Chris Lincoln" userId="80558b0c-fcf9-482c-9e7c-55b123b408e0" providerId="ADAL" clId="{C933287A-E20B-4CAB-BFED-12EC14ECE7AF}" dt="2023-06-08T08:56:36.303" v="646" actId="478"/>
          <ac:spMkLst>
            <pc:docMk/>
            <pc:sldMk cId="903737068" sldId="304"/>
            <ac:spMk id="15" creationId="{7DDD0570-9DDE-51E0-C46D-64CFA46C73F4}"/>
          </ac:spMkLst>
        </pc:spChg>
        <pc:spChg chg="del">
          <ac:chgData name="Chris Lincoln" userId="80558b0c-fcf9-482c-9e7c-55b123b408e0" providerId="ADAL" clId="{C933287A-E20B-4CAB-BFED-12EC14ECE7AF}" dt="2023-06-08T08:56:31.951" v="641" actId="478"/>
          <ac:spMkLst>
            <pc:docMk/>
            <pc:sldMk cId="903737068" sldId="304"/>
            <ac:spMk id="19" creationId="{2622256A-F924-9FDB-0BC1-3D2741669624}"/>
          </ac:spMkLst>
        </pc:spChg>
        <pc:spChg chg="mod">
          <ac:chgData name="Chris Lincoln" userId="80558b0c-fcf9-482c-9e7c-55b123b408e0" providerId="ADAL" clId="{C933287A-E20B-4CAB-BFED-12EC14ECE7AF}" dt="2023-06-08T08:56:20.328" v="639" actId="20577"/>
          <ac:spMkLst>
            <pc:docMk/>
            <pc:sldMk cId="903737068" sldId="304"/>
            <ac:spMk id="22" creationId="{10430626-72A2-42F3-CD57-F89D8FF27859}"/>
          </ac:spMkLst>
        </pc:spChg>
        <pc:picChg chg="del">
          <ac:chgData name="Chris Lincoln" userId="80558b0c-fcf9-482c-9e7c-55b123b408e0" providerId="ADAL" clId="{C933287A-E20B-4CAB-BFED-12EC14ECE7AF}" dt="2023-06-08T08:56:32.622" v="642" actId="478"/>
          <ac:picMkLst>
            <pc:docMk/>
            <pc:sldMk cId="903737068" sldId="304"/>
            <ac:picMk id="7" creationId="{81853038-50AB-4337-33FC-150D519F9F46}"/>
          </ac:picMkLst>
        </pc:picChg>
        <pc:picChg chg="del">
          <ac:chgData name="Chris Lincoln" userId="80558b0c-fcf9-482c-9e7c-55b123b408e0" providerId="ADAL" clId="{C933287A-E20B-4CAB-BFED-12EC14ECE7AF}" dt="2023-06-08T08:56:30.305" v="640" actId="478"/>
          <ac:picMkLst>
            <pc:docMk/>
            <pc:sldMk cId="903737068" sldId="304"/>
            <ac:picMk id="8" creationId="{A834CCD5-7BC3-ED09-D5C9-5FD6E31CBBD0}"/>
          </ac:picMkLst>
        </pc:picChg>
        <pc:picChg chg="del">
          <ac:chgData name="Chris Lincoln" userId="80558b0c-fcf9-482c-9e7c-55b123b408e0" providerId="ADAL" clId="{C933287A-E20B-4CAB-BFED-12EC14ECE7AF}" dt="2023-06-08T08:56:38.382" v="647" actId="478"/>
          <ac:picMkLst>
            <pc:docMk/>
            <pc:sldMk cId="903737068" sldId="304"/>
            <ac:picMk id="16" creationId="{31350AFF-2AF8-BB64-F885-3C1C7C39E4AF}"/>
          </ac:picMkLst>
        </pc:picChg>
        <pc:picChg chg="del">
          <ac:chgData name="Chris Lincoln" userId="80558b0c-fcf9-482c-9e7c-55b123b408e0" providerId="ADAL" clId="{C933287A-E20B-4CAB-BFED-12EC14ECE7AF}" dt="2023-06-08T08:56:34.719" v="645" actId="478"/>
          <ac:picMkLst>
            <pc:docMk/>
            <pc:sldMk cId="903737068" sldId="304"/>
            <ac:picMk id="17" creationId="{96C2CB32-897C-EE1F-CF24-E834B2E2A46D}"/>
          </ac:picMkLst>
        </pc:picChg>
      </pc:sldChg>
      <pc:sldChg chg="add del">
        <pc:chgData name="Chris Lincoln" userId="80558b0c-fcf9-482c-9e7c-55b123b408e0" providerId="ADAL" clId="{C933287A-E20B-4CAB-BFED-12EC14ECE7AF}" dt="2023-06-08T16:29:23.165" v="1576" actId="47"/>
        <pc:sldMkLst>
          <pc:docMk/>
          <pc:sldMk cId="2469011637" sldId="305"/>
        </pc:sldMkLst>
      </pc:sldChg>
      <pc:sldChg chg="addSp delSp modSp new del mod">
        <pc:chgData name="Chris Lincoln" userId="80558b0c-fcf9-482c-9e7c-55b123b408e0" providerId="ADAL" clId="{C933287A-E20B-4CAB-BFED-12EC14ECE7AF}" dt="2023-06-08T16:40:20.768" v="1577" actId="47"/>
        <pc:sldMkLst>
          <pc:docMk/>
          <pc:sldMk cId="4050836296" sldId="306"/>
        </pc:sldMkLst>
        <pc:spChg chg="del">
          <ac:chgData name="Chris Lincoln" userId="80558b0c-fcf9-482c-9e7c-55b123b408e0" providerId="ADAL" clId="{C933287A-E20B-4CAB-BFED-12EC14ECE7AF}" dt="2023-06-08T16:04:29.368" v="794" actId="478"/>
          <ac:spMkLst>
            <pc:docMk/>
            <pc:sldMk cId="4050836296" sldId="306"/>
            <ac:spMk id="2" creationId="{01A2FE94-2226-5BD7-91CE-63121A7B6485}"/>
          </ac:spMkLst>
        </pc:spChg>
        <pc:spChg chg="del mod">
          <ac:chgData name="Chris Lincoln" userId="80558b0c-fcf9-482c-9e7c-55b123b408e0" providerId="ADAL" clId="{C933287A-E20B-4CAB-BFED-12EC14ECE7AF}" dt="2023-06-08T16:04:35.985" v="796" actId="478"/>
          <ac:spMkLst>
            <pc:docMk/>
            <pc:sldMk cId="4050836296" sldId="306"/>
            <ac:spMk id="3" creationId="{6E77D344-FF34-CE2B-C4AE-B605E57D2F63}"/>
          </ac:spMkLst>
        </pc:spChg>
        <pc:spChg chg="add mod">
          <ac:chgData name="Chris Lincoln" userId="80558b0c-fcf9-482c-9e7c-55b123b408e0" providerId="ADAL" clId="{C933287A-E20B-4CAB-BFED-12EC14ECE7AF}" dt="2023-06-08T16:07:40.403" v="1037" actId="27636"/>
          <ac:spMkLst>
            <pc:docMk/>
            <pc:sldMk cId="4050836296" sldId="306"/>
            <ac:spMk id="4" creationId="{912C482C-37A8-9D1B-7835-02E6E16B8A84}"/>
          </ac:spMkLst>
        </pc:spChg>
        <pc:spChg chg="add mod">
          <ac:chgData name="Chris Lincoln" userId="80558b0c-fcf9-482c-9e7c-55b123b408e0" providerId="ADAL" clId="{C933287A-E20B-4CAB-BFED-12EC14ECE7AF}" dt="2023-06-08T16:21:17.589" v="1390" actId="20577"/>
          <ac:spMkLst>
            <pc:docMk/>
            <pc:sldMk cId="4050836296" sldId="306"/>
            <ac:spMk id="7" creationId="{FA79AD8E-82BC-B665-A1FB-3E2B4413E1A5}"/>
          </ac:spMkLst>
        </pc:spChg>
        <pc:spChg chg="add mod">
          <ac:chgData name="Chris Lincoln" userId="80558b0c-fcf9-482c-9e7c-55b123b408e0" providerId="ADAL" clId="{C933287A-E20B-4CAB-BFED-12EC14ECE7AF}" dt="2023-06-08T16:21:56.933" v="1394" actId="1076"/>
          <ac:spMkLst>
            <pc:docMk/>
            <pc:sldMk cId="4050836296" sldId="306"/>
            <ac:spMk id="10" creationId="{D3DF135A-734A-51F2-2BA4-99D6C7C74471}"/>
          </ac:spMkLst>
        </pc:spChg>
        <pc:spChg chg="add mod">
          <ac:chgData name="Chris Lincoln" userId="80558b0c-fcf9-482c-9e7c-55b123b408e0" providerId="ADAL" clId="{C933287A-E20B-4CAB-BFED-12EC14ECE7AF}" dt="2023-06-08T16:21:40.276" v="1392" actId="1076"/>
          <ac:spMkLst>
            <pc:docMk/>
            <pc:sldMk cId="4050836296" sldId="306"/>
            <ac:spMk id="12" creationId="{66161000-A444-8066-5104-5E0164165117}"/>
          </ac:spMkLst>
        </pc:spChg>
        <pc:spChg chg="add mod">
          <ac:chgData name="Chris Lincoln" userId="80558b0c-fcf9-482c-9e7c-55b123b408e0" providerId="ADAL" clId="{C933287A-E20B-4CAB-BFED-12EC14ECE7AF}" dt="2023-06-08T16:21:49.643" v="1393" actId="1076"/>
          <ac:spMkLst>
            <pc:docMk/>
            <pc:sldMk cId="4050836296" sldId="306"/>
            <ac:spMk id="14" creationId="{377C4755-8D4B-6B41-45F8-B32308D2C582}"/>
          </ac:spMkLst>
        </pc:spChg>
        <pc:spChg chg="add del mod">
          <ac:chgData name="Chris Lincoln" userId="80558b0c-fcf9-482c-9e7c-55b123b408e0" providerId="ADAL" clId="{C933287A-E20B-4CAB-BFED-12EC14ECE7AF}" dt="2023-06-08T16:24:13.611" v="1436" actId="478"/>
          <ac:spMkLst>
            <pc:docMk/>
            <pc:sldMk cId="4050836296" sldId="306"/>
            <ac:spMk id="15" creationId="{4B8EAD2D-E6AD-00D6-517F-B2989E1446DD}"/>
          </ac:spMkLst>
        </pc:spChg>
        <pc:spChg chg="add del mod">
          <ac:chgData name="Chris Lincoln" userId="80558b0c-fcf9-482c-9e7c-55b123b408e0" providerId="ADAL" clId="{C933287A-E20B-4CAB-BFED-12EC14ECE7AF}" dt="2023-06-08T16:29:05.253" v="1575" actId="20577"/>
          <ac:spMkLst>
            <pc:docMk/>
            <pc:sldMk cId="4050836296" sldId="306"/>
            <ac:spMk id="16" creationId="{FBEDEC15-7C27-3AAE-C9ED-03901DF062D1}"/>
          </ac:spMkLst>
        </pc:spChg>
        <pc:spChg chg="add mod">
          <ac:chgData name="Chris Lincoln" userId="80558b0c-fcf9-482c-9e7c-55b123b408e0" providerId="ADAL" clId="{C933287A-E20B-4CAB-BFED-12EC14ECE7AF}" dt="2023-06-08T16:28:37.737" v="1569" actId="20577"/>
          <ac:spMkLst>
            <pc:docMk/>
            <pc:sldMk cId="4050836296" sldId="306"/>
            <ac:spMk id="17" creationId="{0CB9880E-2DC5-305E-63BC-8C045BB3EA6E}"/>
          </ac:spMkLst>
        </pc:spChg>
        <pc:spChg chg="add mod">
          <ac:chgData name="Chris Lincoln" userId="80558b0c-fcf9-482c-9e7c-55b123b408e0" providerId="ADAL" clId="{C933287A-E20B-4CAB-BFED-12EC14ECE7AF}" dt="2023-06-08T16:26:19.751" v="1486" actId="1076"/>
          <ac:spMkLst>
            <pc:docMk/>
            <pc:sldMk cId="4050836296" sldId="306"/>
            <ac:spMk id="18" creationId="{902DDD03-00B6-2738-8915-7FE900D3C1D3}"/>
          </ac:spMkLst>
        </pc:spChg>
        <pc:spChg chg="add del mod">
          <ac:chgData name="Chris Lincoln" userId="80558b0c-fcf9-482c-9e7c-55b123b408e0" providerId="ADAL" clId="{C933287A-E20B-4CAB-BFED-12EC14ECE7AF}" dt="2023-06-08T16:26:46.612" v="1492" actId="11529"/>
          <ac:spMkLst>
            <pc:docMk/>
            <pc:sldMk cId="4050836296" sldId="306"/>
            <ac:spMk id="19" creationId="{D5B2107C-BC41-A775-9E6E-587B5D8666AD}"/>
          </ac:spMkLst>
        </pc:spChg>
        <pc:picChg chg="add mod">
          <ac:chgData name="Chris Lincoln" userId="80558b0c-fcf9-482c-9e7c-55b123b408e0" providerId="ADAL" clId="{C933287A-E20B-4CAB-BFED-12EC14ECE7AF}" dt="2023-06-08T16:05:04.418" v="799" actId="1076"/>
          <ac:picMkLst>
            <pc:docMk/>
            <pc:sldMk cId="4050836296" sldId="306"/>
            <ac:picMk id="5" creationId="{31EDAEEE-45B8-284E-8D94-7F2453EED328}"/>
          </ac:picMkLst>
        </pc:picChg>
        <pc:picChg chg="add mod">
          <ac:chgData name="Chris Lincoln" userId="80558b0c-fcf9-482c-9e7c-55b123b408e0" providerId="ADAL" clId="{C933287A-E20B-4CAB-BFED-12EC14ECE7AF}" dt="2023-06-08T16:07:46.944" v="1039" actId="1076"/>
          <ac:picMkLst>
            <pc:docMk/>
            <pc:sldMk cId="4050836296" sldId="306"/>
            <ac:picMk id="6" creationId="{22C5D347-6306-1366-A8E2-2A9E7F0CBF6B}"/>
          </ac:picMkLst>
        </pc:picChg>
        <pc:picChg chg="add mod">
          <ac:chgData name="Chris Lincoln" userId="80558b0c-fcf9-482c-9e7c-55b123b408e0" providerId="ADAL" clId="{C933287A-E20B-4CAB-BFED-12EC14ECE7AF}" dt="2023-06-08T16:21:56.933" v="1394" actId="1076"/>
          <ac:picMkLst>
            <pc:docMk/>
            <pc:sldMk cId="4050836296" sldId="306"/>
            <ac:picMk id="9" creationId="{353BE62D-A2C0-A966-BA6A-926F4E074218}"/>
          </ac:picMkLst>
        </pc:picChg>
        <pc:picChg chg="add mod">
          <ac:chgData name="Chris Lincoln" userId="80558b0c-fcf9-482c-9e7c-55b123b408e0" providerId="ADAL" clId="{C933287A-E20B-4CAB-BFED-12EC14ECE7AF}" dt="2023-06-08T16:21:40.276" v="1392" actId="1076"/>
          <ac:picMkLst>
            <pc:docMk/>
            <pc:sldMk cId="4050836296" sldId="306"/>
            <ac:picMk id="11" creationId="{DB5C10BA-E0DD-0162-78AF-FF5293A5106D}"/>
          </ac:picMkLst>
        </pc:picChg>
        <pc:picChg chg="add mod">
          <ac:chgData name="Chris Lincoln" userId="80558b0c-fcf9-482c-9e7c-55b123b408e0" providerId="ADAL" clId="{C933287A-E20B-4CAB-BFED-12EC14ECE7AF}" dt="2023-06-08T16:22:09.425" v="1396" actId="1076"/>
          <ac:picMkLst>
            <pc:docMk/>
            <pc:sldMk cId="4050836296" sldId="306"/>
            <ac:picMk id="13" creationId="{241521E0-97EC-33B9-EA82-DCC301542873}"/>
          </ac:picMkLst>
        </pc:picChg>
      </pc:sldChg>
      <pc:sldMasterChg chg="delSldLayout">
        <pc:chgData name="Chris Lincoln" userId="80558b0c-fcf9-482c-9e7c-55b123b408e0" providerId="ADAL" clId="{C933287A-E20B-4CAB-BFED-12EC14ECE7AF}" dt="2023-06-08T07:46:08.174" v="280" actId="47"/>
        <pc:sldMasterMkLst>
          <pc:docMk/>
          <pc:sldMasterMk cId="564837113" sldId="2147483652"/>
        </pc:sldMasterMkLst>
        <pc:sldLayoutChg chg="del">
          <pc:chgData name="Chris Lincoln" userId="80558b0c-fcf9-482c-9e7c-55b123b408e0" providerId="ADAL" clId="{C933287A-E20B-4CAB-BFED-12EC14ECE7AF}" dt="2023-06-08T07:46:08.174" v="280" actId="47"/>
          <pc:sldLayoutMkLst>
            <pc:docMk/>
            <pc:sldMasterMk cId="564837113" sldId="2147483652"/>
            <pc:sldLayoutMk cId="3186904925" sldId="214748365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exend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exend Light" pitchFamily="2" charset="77"/>
              </a:defRPr>
            </a:lvl1pPr>
          </a:lstStyle>
          <a:p>
            <a:fld id="{D586C6BA-8708-AB42-A1D7-182CBD6F2861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exend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exend Light" pitchFamily="2" charset="77"/>
              </a:defRPr>
            </a:lvl1pPr>
          </a:lstStyle>
          <a:p>
            <a:fld id="{A68368F3-B8D8-D149-BFCC-88CCDA73E8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5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exend Light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exend Light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exend Light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exend Light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exend Light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68F3-B8D8-D149-BFCC-88CCDA73E8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13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68F3-B8D8-D149-BFCC-88CCDA73E8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0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68F3-B8D8-D149-BFCC-88CCDA73E8F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33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68F3-B8D8-D149-BFCC-88CCDA73E8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3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FA80-5716-6A10-31CF-8F66CEC33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2901" y="754931"/>
            <a:ext cx="9144000" cy="2387600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C96548-99F3-6696-5015-2B0B34F31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901" y="3429000"/>
            <a:ext cx="10333037" cy="18288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CEE8-58C5-BB9D-4C8F-1E93EC94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E76B-76F8-1B40-8E36-491783F7023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18ACA-0C67-BAEB-A5BD-DE5CEC49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CE519-659F-6D43-F63D-18789814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EF94-D108-4043-965A-8C9BBB6CA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68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CC561-7391-110C-55A5-3292F6294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777" y="765175"/>
            <a:ext cx="10515600" cy="1325563"/>
          </a:xfrm>
        </p:spPr>
        <p:txBody>
          <a:bodyPr lIns="0" tIns="0" rIns="0" bIns="0" anchor="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6188D-F5C3-A17E-F92E-7F388720E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005012"/>
            <a:ext cx="10515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74389-559C-E75F-C3F2-D69F2609A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E76B-76F8-1B40-8E36-491783F7023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9E140-9470-21DE-A8E8-F8D09701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6801A-0974-4DCA-5B87-EC915CB9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EF94-D108-4043-965A-8C9BBB6CA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28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F29C8-7551-57EE-F9BE-475EFAD9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5" y="794270"/>
            <a:ext cx="7921277" cy="2447032"/>
          </a:xfrm>
        </p:spPr>
        <p:txBody>
          <a:bodyPr lIns="0" tIns="0" rIns="0" bIns="0" anchor="t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C8A4DC-F579-3470-A0A3-BD12F4FE9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3429000"/>
            <a:ext cx="7921277" cy="1440160"/>
          </a:xfrm>
        </p:spPr>
        <p:txBody>
          <a:bodyPr lIns="0" tIns="0" rIns="0" bIns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B6C29-6DB6-A669-6334-791173AC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E76B-76F8-1B40-8E36-491783F7023A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4B72D-6A17-FC71-E0AA-EAB9DBF02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D8481-2C14-B4AB-5C61-BF71DDCA1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9EF94-D108-4043-965A-8C9BBB6CA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2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59C6A4-E68D-266C-9B73-4CC74F47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21" y="729531"/>
            <a:ext cx="10515600" cy="1325563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60C9D-4CB6-1EB3-2FD5-4797B9986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321" y="205509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5D5AF-6ACE-D01D-C7C1-0D741F16F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Lexend Light" pitchFamily="2" charset="77"/>
              </a:defRPr>
            </a:lvl1pPr>
          </a:lstStyle>
          <a:p>
            <a:fld id="{7804E76B-76F8-1B40-8E36-491783F7023A}" type="datetimeFigureOut">
              <a:rPr lang="en-US" smtClean="0"/>
              <a:pPr/>
              <a:t>6/8/2023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47A34-77DC-E99E-08C9-799B67A4F7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Lexend Light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F3E0C-93D8-A5C4-C3AA-6D982332E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Lexend Light" pitchFamily="2" charset="77"/>
              </a:defRPr>
            </a:lvl1pPr>
          </a:lstStyle>
          <a:p>
            <a:fld id="{1109EF94-D108-4043-965A-8C9BBB6CA8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83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Lexend Ligh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Lexend Ligh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Lexend Ligh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Lexend Ligh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exend Ligh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Lexend Ligh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482" userDrawn="1">
          <p15:clr>
            <a:srgbClr val="F26B43"/>
          </p15:clr>
        </p15:guide>
        <p15:guide id="4" pos="5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pn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21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svg"/><Relationship Id="rId5" Type="http://schemas.openxmlformats.org/officeDocument/2006/relationships/image" Target="../media/image3.png"/><Relationship Id="rId10" Type="http://schemas.openxmlformats.org/officeDocument/2006/relationships/image" Target="../media/image24.png"/><Relationship Id="rId4" Type="http://schemas.openxmlformats.org/officeDocument/2006/relationships/image" Target="../media/image19.svg"/><Relationship Id="rId9" Type="http://schemas.openxmlformats.org/officeDocument/2006/relationships/image" Target="../media/image2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699CEE3-6689-B28F-A04C-A6FDE783F38B}"/>
              </a:ext>
            </a:extLst>
          </p:cNvPr>
          <p:cNvSpPr/>
          <p:nvPr/>
        </p:nvSpPr>
        <p:spPr>
          <a:xfrm>
            <a:off x="8568" y="0"/>
            <a:ext cx="12192000" cy="6237312"/>
          </a:xfrm>
          <a:prstGeom prst="rect">
            <a:avLst/>
          </a:prstGeom>
          <a:solidFill>
            <a:srgbClr val="A6D2C6"/>
          </a:solidFill>
          <a:ln>
            <a:solidFill>
              <a:srgbClr val="A6D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E7ACBF-F0BE-DDC5-DB51-737B3E8A8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680" y="263890"/>
            <a:ext cx="8241639" cy="15108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accent1"/>
                </a:solidFill>
                <a:latin typeface="Lexend" pitchFamily="2" charset="0"/>
                <a:ea typeface="+mn-ea"/>
                <a:cs typeface="+mn-cs"/>
              </a:rPr>
              <a:t>Welcome to Legacy Loop</a:t>
            </a:r>
            <a:br>
              <a:rPr lang="en-US" sz="4400" b="1" dirty="0">
                <a:solidFill>
                  <a:schemeClr val="accent1"/>
                </a:solidFill>
                <a:latin typeface="Lexend" pitchFamily="2" charset="0"/>
                <a:ea typeface="+mn-ea"/>
                <a:cs typeface="+mn-cs"/>
              </a:rPr>
            </a:br>
            <a:r>
              <a:rPr lang="en-US" sz="2800" dirty="0">
                <a:latin typeface="Lexend Light" pitchFamily="2" charset="0"/>
                <a:ea typeface="+mn-ea"/>
                <a:cs typeface="+mn-cs"/>
              </a:rPr>
              <a:t>08/06/2023</a:t>
            </a:r>
            <a:endParaRPr lang="en-US" sz="4400" dirty="0">
              <a:latin typeface="Lexend Light" pitchFamily="2" charset="0"/>
              <a:ea typeface="+mn-ea"/>
              <a:cs typeface="+mn-cs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D989D9F-1E16-3D5B-E570-2E61FFF0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4680" y="3206091"/>
            <a:ext cx="5791182" cy="529844"/>
          </a:xfrm>
        </p:spPr>
        <p:txBody>
          <a:bodyPr lIns="0" tIns="0" rIns="0" bIns="0">
            <a:normAutofit/>
          </a:bodyPr>
          <a:lstStyle/>
          <a:p>
            <a:r>
              <a:rPr lang="en-US" sz="3200" dirty="0">
                <a:solidFill>
                  <a:srgbClr val="047E8B"/>
                </a:solidFill>
                <a:latin typeface="Lexend Medium" pitchFamily="2" charset="77"/>
              </a:rPr>
              <a:t>Proudly presenting with</a:t>
            </a:r>
          </a:p>
        </p:txBody>
      </p:sp>
      <p:pic>
        <p:nvPicPr>
          <p:cNvPr id="17" name="Picture 16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12E9A7A6-0220-AA4A-2142-74432F95529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 rot="6849186">
            <a:off x="2734323" y="2583526"/>
            <a:ext cx="11837356" cy="31055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ABF896F-A533-560F-077C-C47105E9D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680" y="2070011"/>
            <a:ext cx="4713247" cy="731455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98CA8C3-0C4E-C6D8-8680-DDD5F9EDC7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/>
          <a:srcRect t="29836" b="28629"/>
          <a:stretch/>
        </p:blipFill>
        <p:spPr bwMode="auto">
          <a:xfrm>
            <a:off x="22189" y="3735935"/>
            <a:ext cx="8469264" cy="165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892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622256A-F924-9FDB-0BC1-3D2741669624}"/>
              </a:ext>
            </a:extLst>
          </p:cNvPr>
          <p:cNvSpPr txBox="1"/>
          <p:nvPr/>
        </p:nvSpPr>
        <p:spPr>
          <a:xfrm>
            <a:off x="407368" y="908720"/>
            <a:ext cx="9577064" cy="2666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The</a:t>
            </a:r>
            <a:r>
              <a:rPr lang="en-US" sz="2000" spc="-85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UK's</a:t>
            </a:r>
            <a:r>
              <a:rPr lang="en-US" sz="2000" spc="-95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leading</a:t>
            </a:r>
            <a:r>
              <a:rPr lang="en-US" sz="2000" spc="-70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provider of</a:t>
            </a:r>
            <a:r>
              <a:rPr lang="en-US" sz="2000" spc="25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trusted</a:t>
            </a:r>
            <a:r>
              <a:rPr lang="en-US" sz="2000" spc="-95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legacy</a:t>
            </a:r>
            <a:r>
              <a:rPr lang="en-US" sz="2000" spc="-85" dirty="0">
                <a:effectLst/>
                <a:latin typeface="Lexend" pitchFamily="2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giving data. We now provide:</a:t>
            </a:r>
            <a:endParaRPr lang="en-US" sz="2000" spc="-40" dirty="0">
              <a:latin typeface="Lexend" pitchFamily="2" charset="0"/>
              <a:ea typeface="Arial" panose="020B0604020202020204" pitchFamily="34" charset="0"/>
            </a:endParaRPr>
          </a:p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 </a:t>
            </a:r>
            <a:endParaRPr lang="en-GB" sz="2000" dirty="0">
              <a:effectLst/>
              <a:latin typeface="Lexend" pitchFamily="2" charset="0"/>
              <a:ea typeface="Arial" panose="020B0604020202020204" pitchFamily="34" charset="0"/>
            </a:endParaRPr>
          </a:p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C6283E"/>
                </a:solidFill>
                <a:effectLst/>
                <a:latin typeface="Lexend" pitchFamily="2" charset="0"/>
                <a:ea typeface="Arial" panose="020B0604020202020204" pitchFamily="34" charset="0"/>
              </a:rPr>
              <a:t>Legacy income notifications</a:t>
            </a:r>
            <a:endParaRPr lang="en-US" sz="2400" spc="-70" dirty="0">
              <a:solidFill>
                <a:srgbClr val="C6283E"/>
              </a:solidFill>
              <a:latin typeface="Lexend" pitchFamily="2" charset="0"/>
              <a:ea typeface="Arial" panose="020B0604020202020204" pitchFamily="34" charset="0"/>
            </a:endParaRPr>
          </a:p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047E8B"/>
                </a:solidFill>
                <a:effectLst/>
                <a:latin typeface="Lexend" pitchFamily="2" charset="0"/>
                <a:ea typeface="Arial" panose="020B0604020202020204" pitchFamily="34" charset="0"/>
              </a:rPr>
              <a:t>	Custom-made Analytics</a:t>
            </a:r>
            <a:endParaRPr lang="en-US" sz="2400" dirty="0">
              <a:solidFill>
                <a:srgbClr val="A6D2C6"/>
              </a:solidFill>
              <a:effectLst/>
              <a:latin typeface="Lexend" pitchFamily="2" charset="0"/>
              <a:ea typeface="Arial" panose="020B0604020202020204" pitchFamily="34" charset="0"/>
            </a:endParaRPr>
          </a:p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A6D2C6"/>
                </a:solidFill>
                <a:latin typeface="Lexend" pitchFamily="2" charset="0"/>
                <a:ea typeface="Arial" panose="020B0604020202020204" pitchFamily="34" charset="0"/>
              </a:rPr>
              <a:t>	Strategic Reports</a:t>
            </a:r>
          </a:p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A6D2C6"/>
                </a:solidFill>
                <a:latin typeface="Lexend" pitchFamily="2" charset="0"/>
                <a:ea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E35B25"/>
                </a:solidFill>
                <a:latin typeface="Lexend" pitchFamily="2" charset="0"/>
                <a:ea typeface="Arial" panose="020B0604020202020204" pitchFamily="34" charset="0"/>
              </a:rPr>
              <a:t>Consultancy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0430626-72A2-42F3-CD57-F89D8FF27859}"/>
              </a:ext>
            </a:extLst>
          </p:cNvPr>
          <p:cNvSpPr txBox="1">
            <a:spLocks/>
          </p:cNvSpPr>
          <p:nvPr/>
        </p:nvSpPr>
        <p:spPr>
          <a:xfrm>
            <a:off x="551383" y="332656"/>
            <a:ext cx="2736305" cy="57606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E71F28"/>
                </a:solidFill>
                <a:latin typeface="Lexend Light" pitchFamily="2" charset="77"/>
                <a:ea typeface="+mj-ea"/>
                <a:cs typeface="+mj-cs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Lexend" pitchFamily="2" charset="0"/>
              </a:rPr>
              <a:t>About us </a:t>
            </a:r>
          </a:p>
        </p:txBody>
      </p:sp>
      <p:pic>
        <p:nvPicPr>
          <p:cNvPr id="3" name="Picture 2" descr="Image preview">
            <a:extLst>
              <a:ext uri="{FF2B5EF4-FFF2-40B4-BE49-F238E27FC236}">
                <a16:creationId xmlns:a16="http://schemas.microsoft.com/office/drawing/2014/main" id="{FE4FDCB6-E51A-27F8-6AB1-15F8C92C5F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705" y="3575604"/>
            <a:ext cx="3888432" cy="1697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phic 4" descr="Quill outline">
            <a:extLst>
              <a:ext uri="{FF2B5EF4-FFF2-40B4-BE49-F238E27FC236}">
                <a16:creationId xmlns:a16="http://schemas.microsoft.com/office/drawing/2014/main" id="{ABD97915-93C5-2917-9B4F-08D0C13205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8364" y="3692634"/>
            <a:ext cx="363837" cy="4957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A3EF6E-583E-5F60-A2FF-1BB2B9B4769D}"/>
              </a:ext>
            </a:extLst>
          </p:cNvPr>
          <p:cNvSpPr txBox="1"/>
          <p:nvPr/>
        </p:nvSpPr>
        <p:spPr>
          <a:xfrm>
            <a:off x="8268105" y="4188341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>
                <a:latin typeface="Lexend Light" pitchFamily="2" charset="0"/>
              </a:rPr>
              <a:t>5,000</a:t>
            </a:r>
          </a:p>
          <a:p>
            <a:pPr algn="ctr"/>
            <a:r>
              <a:rPr lang="en-GB" sz="1400">
                <a:latin typeface="Lexend" pitchFamily="2" charset="0"/>
              </a:rPr>
              <a:t>Wills analysed </a:t>
            </a:r>
          </a:p>
          <a:p>
            <a:pPr algn="ctr"/>
            <a:r>
              <a:rPr lang="en-GB" sz="1400">
                <a:latin typeface="Lexend" pitchFamily="2" charset="0"/>
              </a:rPr>
              <a:t>weekly</a:t>
            </a:r>
          </a:p>
        </p:txBody>
      </p:sp>
      <p:pic>
        <p:nvPicPr>
          <p:cNvPr id="8" name="Graphic 7" descr="Bell outline">
            <a:extLst>
              <a:ext uri="{FF2B5EF4-FFF2-40B4-BE49-F238E27FC236}">
                <a16:creationId xmlns:a16="http://schemas.microsoft.com/office/drawing/2014/main" id="{A834CCD5-7BC3-ED09-D5C9-5FD6E31CBB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3432" y="1784876"/>
            <a:ext cx="338336" cy="338336"/>
          </a:xfrm>
          <a:prstGeom prst="rect">
            <a:avLst/>
          </a:prstGeom>
        </p:spPr>
      </p:pic>
      <p:pic>
        <p:nvPicPr>
          <p:cNvPr id="10" name="Graphic 9" descr="Statistics outline">
            <a:extLst>
              <a:ext uri="{FF2B5EF4-FFF2-40B4-BE49-F238E27FC236}">
                <a16:creationId xmlns:a16="http://schemas.microsoft.com/office/drawing/2014/main" id="{DEDCF08B-3022-38A6-7154-37E32917C5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56771" y="2153135"/>
            <a:ext cx="410344" cy="410344"/>
          </a:xfrm>
          <a:prstGeom prst="rect">
            <a:avLst/>
          </a:prstGeom>
        </p:spPr>
      </p:pic>
      <p:pic>
        <p:nvPicPr>
          <p:cNvPr id="12" name="Graphic 11" descr="Document with solid fill">
            <a:extLst>
              <a:ext uri="{FF2B5EF4-FFF2-40B4-BE49-F238E27FC236}">
                <a16:creationId xmlns:a16="http://schemas.microsoft.com/office/drawing/2014/main" id="{5449250E-BC0E-7220-E0C5-059AE330467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47428" y="2621322"/>
            <a:ext cx="410344" cy="410344"/>
          </a:xfrm>
          <a:prstGeom prst="rect">
            <a:avLst/>
          </a:prstGeom>
        </p:spPr>
      </p:pic>
      <p:pic>
        <p:nvPicPr>
          <p:cNvPr id="14" name="Graphic 13" descr="Boardroom with solid fill">
            <a:extLst>
              <a:ext uri="{FF2B5EF4-FFF2-40B4-BE49-F238E27FC236}">
                <a16:creationId xmlns:a16="http://schemas.microsoft.com/office/drawing/2014/main" id="{9C37929C-C758-3787-690B-BE73668D85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53884" y="3089509"/>
            <a:ext cx="457200" cy="457200"/>
          </a:xfrm>
          <a:prstGeom prst="rect">
            <a:avLst/>
          </a:prstGeom>
        </p:spPr>
      </p:pic>
      <p:pic>
        <p:nvPicPr>
          <p:cNvPr id="2" name="Picture 1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782B2999-6AE0-870E-192D-D166D2E94BDE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2610" t="21" r="22920" b="2"/>
          <a:stretch/>
        </p:blipFill>
        <p:spPr>
          <a:xfrm rot="14337367" flipH="1">
            <a:off x="8836236" y="574716"/>
            <a:ext cx="7920281" cy="38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9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8C2B3B-4889-2514-E683-021AED7C9EAA}"/>
              </a:ext>
            </a:extLst>
          </p:cNvPr>
          <p:cNvSpPr txBox="1">
            <a:spLocks/>
          </p:cNvSpPr>
          <p:nvPr/>
        </p:nvSpPr>
        <p:spPr>
          <a:xfrm>
            <a:off x="942901" y="754931"/>
            <a:ext cx="7457355" cy="13779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Lexend Light" pitchFamily="2" charset="77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Lexend Medium" pitchFamily="2" charset="77"/>
              </a:rPr>
              <a:t>What can our data help with?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53C15E-8A91-91F7-95FE-6770B67E1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2057"/>
            <a:ext cx="12192000" cy="364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8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F8C2B3B-4889-2514-E683-021AED7C9EAA}"/>
              </a:ext>
            </a:extLst>
          </p:cNvPr>
          <p:cNvSpPr txBox="1">
            <a:spLocks/>
          </p:cNvSpPr>
          <p:nvPr/>
        </p:nvSpPr>
        <p:spPr>
          <a:xfrm>
            <a:off x="942901" y="754931"/>
            <a:ext cx="7457355" cy="137792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>
                <a:solidFill>
                  <a:schemeClr val="bg1"/>
                </a:solidFill>
                <a:latin typeface="Lexend Light" pitchFamily="2" charset="77"/>
                <a:ea typeface="+mj-ea"/>
                <a:cs typeface="+mj-cs"/>
              </a:defRPr>
            </a:lvl1pPr>
          </a:lstStyle>
          <a:p>
            <a:r>
              <a:rPr lang="en-US" sz="4800" dirty="0">
                <a:latin typeface="Lexend Medium" pitchFamily="2" charset="77"/>
              </a:rPr>
              <a:t>Bespoke Intelligence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F23D9090-8F53-FA37-B56C-7C8E95AA55DF}"/>
              </a:ext>
            </a:extLst>
          </p:cNvPr>
          <p:cNvSpPr txBox="1">
            <a:spLocks/>
          </p:cNvSpPr>
          <p:nvPr/>
        </p:nvSpPr>
        <p:spPr>
          <a:xfrm>
            <a:off x="931993" y="1736812"/>
            <a:ext cx="5369123" cy="2340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Lexend Light" pitchFamily="2" charset="77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Lexend Light" pitchFamily="2" charset="77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Lexend Light" pitchFamily="2" charset="77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Lexend Light" pitchFamily="2" charset="77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Lexend Light" pitchFamily="2" charset="77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chemeClr val="accent1"/>
                </a:solidFill>
                <a:latin typeface="Lexend Medium" pitchFamily="2" charset="77"/>
              </a:rPr>
              <a:t>Pros and Cons</a:t>
            </a:r>
          </a:p>
          <a:p>
            <a:r>
              <a:rPr lang="en-US" dirty="0">
                <a:solidFill>
                  <a:schemeClr val="accent1"/>
                </a:solidFill>
                <a:latin typeface="Lexend Medium" pitchFamily="2" charset="77"/>
              </a:rPr>
              <a:t> </a:t>
            </a:r>
          </a:p>
          <a:p>
            <a:endParaRPr lang="en-US" dirty="0">
              <a:solidFill>
                <a:schemeClr val="accent1"/>
              </a:solidFill>
              <a:latin typeface="Lexend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9257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2622256A-F924-9FDB-0BC1-3D2741669624}"/>
              </a:ext>
            </a:extLst>
          </p:cNvPr>
          <p:cNvSpPr txBox="1"/>
          <p:nvPr/>
        </p:nvSpPr>
        <p:spPr>
          <a:xfrm>
            <a:off x="1127448" y="2437566"/>
            <a:ext cx="4118182" cy="512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000" dirty="0">
                <a:effectLst/>
                <a:latin typeface="Lexend" pitchFamily="2" charset="0"/>
                <a:ea typeface="Arial" panose="020B0604020202020204" pitchFamily="34" charset="0"/>
              </a:rPr>
              <a:t> </a:t>
            </a:r>
            <a:r>
              <a:rPr lang="en-US" sz="2400" dirty="0">
                <a:solidFill>
                  <a:srgbClr val="C6283E"/>
                </a:solidFill>
                <a:latin typeface="Lexend" pitchFamily="2" charset="0"/>
                <a:ea typeface="Arial" panose="020B0604020202020204" pitchFamily="34" charset="0"/>
              </a:rPr>
              <a:t>Complete UK Coverage</a:t>
            </a:r>
            <a:endParaRPr lang="en-US" sz="2400" spc="-70" dirty="0">
              <a:solidFill>
                <a:srgbClr val="C6283E"/>
              </a:solidFill>
              <a:latin typeface="Lexend" pitchFamily="2" charset="0"/>
              <a:ea typeface="Arial" panose="020B0604020202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10430626-72A2-42F3-CD57-F89D8FF27859}"/>
              </a:ext>
            </a:extLst>
          </p:cNvPr>
          <p:cNvSpPr txBox="1">
            <a:spLocks/>
          </p:cNvSpPr>
          <p:nvPr/>
        </p:nvSpPr>
        <p:spPr>
          <a:xfrm>
            <a:off x="551383" y="332656"/>
            <a:ext cx="2808313" cy="864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E71F28"/>
                </a:solidFill>
                <a:latin typeface="Lexend Light" pitchFamily="2" charset="77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rgbClr val="C6283E"/>
                </a:solidFill>
                <a:latin typeface="Lexend" pitchFamily="2" charset="0"/>
              </a:rPr>
              <a:t>Pros</a:t>
            </a:r>
          </a:p>
        </p:txBody>
      </p:sp>
      <p:pic>
        <p:nvPicPr>
          <p:cNvPr id="8" name="Graphic 7" descr="Completed with solid fill">
            <a:extLst>
              <a:ext uri="{FF2B5EF4-FFF2-40B4-BE49-F238E27FC236}">
                <a16:creationId xmlns:a16="http://schemas.microsoft.com/office/drawing/2014/main" id="{A834CCD5-7BC3-ED09-D5C9-5FD6E31CBB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675666" y="1452159"/>
            <a:ext cx="985407" cy="985407"/>
          </a:xfrm>
          <a:prstGeom prst="rect">
            <a:avLst/>
          </a:prstGeom>
        </p:spPr>
      </p:pic>
      <p:pic>
        <p:nvPicPr>
          <p:cNvPr id="2" name="Picture 1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782B2999-6AE0-870E-192D-D166D2E94BD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2610" t="21" r="22920" b="2"/>
          <a:stretch/>
        </p:blipFill>
        <p:spPr>
          <a:xfrm rot="14337367" flipH="1">
            <a:off x="7972139" y="574715"/>
            <a:ext cx="7920281" cy="3813888"/>
          </a:xfrm>
          <a:prstGeom prst="rect">
            <a:avLst/>
          </a:prstGeom>
        </p:spPr>
      </p:pic>
      <p:pic>
        <p:nvPicPr>
          <p:cNvPr id="7" name="Graphic 6" descr="Aspiration with solid fill">
            <a:extLst>
              <a:ext uri="{FF2B5EF4-FFF2-40B4-BE49-F238E27FC236}">
                <a16:creationId xmlns:a16="http://schemas.microsoft.com/office/drawing/2014/main" id="{81853038-50AB-4337-33FC-150D519F9F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21326" y="1452159"/>
            <a:ext cx="985407" cy="98540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544E094-94B4-CD34-7748-05010CF577B4}"/>
              </a:ext>
            </a:extLst>
          </p:cNvPr>
          <p:cNvSpPr txBox="1"/>
          <p:nvPr/>
        </p:nvSpPr>
        <p:spPr>
          <a:xfrm>
            <a:off x="5357943" y="2437566"/>
            <a:ext cx="3618378" cy="512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047E8B"/>
                </a:solidFill>
                <a:effectLst/>
                <a:latin typeface="Lexend" pitchFamily="2" charset="0"/>
                <a:ea typeface="Arial" panose="020B0604020202020204" pitchFamily="34" charset="0"/>
              </a:rPr>
              <a:t>Built for your strategy</a:t>
            </a:r>
            <a:endParaRPr lang="en-US" sz="2400" dirty="0">
              <a:solidFill>
                <a:srgbClr val="A6D2C6"/>
              </a:solidFill>
              <a:effectLst/>
              <a:latin typeface="Lexend" pitchFamily="2" charset="0"/>
              <a:ea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63A06A-AA48-37D9-7E55-BB5D28D7D7C9}"/>
              </a:ext>
            </a:extLst>
          </p:cNvPr>
          <p:cNvSpPr txBox="1"/>
          <p:nvPr/>
        </p:nvSpPr>
        <p:spPr>
          <a:xfrm>
            <a:off x="1279485" y="4251686"/>
            <a:ext cx="3448363" cy="512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A6D2C6"/>
                </a:solidFill>
                <a:latin typeface="Lexend" pitchFamily="2" charset="0"/>
                <a:ea typeface="Arial" panose="020B0604020202020204" pitchFamily="34" charset="0"/>
              </a:rPr>
              <a:t>Informed and Ready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DD0570-9DDE-51E0-C46D-64CFA46C73F4}"/>
              </a:ext>
            </a:extLst>
          </p:cNvPr>
          <p:cNvSpPr txBox="1"/>
          <p:nvPr/>
        </p:nvSpPr>
        <p:spPr>
          <a:xfrm>
            <a:off x="4853887" y="4251686"/>
            <a:ext cx="5202553" cy="512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solidFill>
                  <a:srgbClr val="E35B25"/>
                </a:solidFill>
                <a:latin typeface="Lexend" pitchFamily="2" charset="0"/>
                <a:ea typeface="Arial" panose="020B0604020202020204" pitchFamily="34" charset="0"/>
              </a:rPr>
              <a:t>Dedicated AM and Data Support</a:t>
            </a:r>
          </a:p>
        </p:txBody>
      </p:sp>
      <p:pic>
        <p:nvPicPr>
          <p:cNvPr id="16" name="Graphic 15" descr="Group brainstorm with solid fill">
            <a:extLst>
              <a:ext uri="{FF2B5EF4-FFF2-40B4-BE49-F238E27FC236}">
                <a16:creationId xmlns:a16="http://schemas.microsoft.com/office/drawing/2014/main" id="{31350AFF-2AF8-BB64-F885-3C1C7C39E4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2675665" y="3266279"/>
            <a:ext cx="985407" cy="985407"/>
          </a:xfrm>
          <a:prstGeom prst="rect">
            <a:avLst/>
          </a:prstGeom>
        </p:spPr>
      </p:pic>
      <p:pic>
        <p:nvPicPr>
          <p:cNvPr id="17" name="Graphic 16" descr="Cheers with solid fill">
            <a:extLst>
              <a:ext uri="{FF2B5EF4-FFF2-40B4-BE49-F238E27FC236}">
                <a16:creationId xmlns:a16="http://schemas.microsoft.com/office/drawing/2014/main" id="{96C2CB32-897C-EE1F-CF24-E834B2E2A4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528143" y="3338287"/>
            <a:ext cx="985407" cy="98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491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10430626-72A2-42F3-CD57-F89D8FF27859}"/>
              </a:ext>
            </a:extLst>
          </p:cNvPr>
          <p:cNvSpPr txBox="1">
            <a:spLocks/>
          </p:cNvSpPr>
          <p:nvPr/>
        </p:nvSpPr>
        <p:spPr>
          <a:xfrm>
            <a:off x="551383" y="332656"/>
            <a:ext cx="2808313" cy="864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rgbClr val="E71F28"/>
                </a:solidFill>
                <a:latin typeface="Lexend Light" pitchFamily="2" charset="77"/>
                <a:ea typeface="+mj-ea"/>
                <a:cs typeface="+mj-cs"/>
              </a:defRPr>
            </a:lvl1pPr>
          </a:lstStyle>
          <a:p>
            <a:r>
              <a:rPr lang="en-GB" sz="4800" dirty="0">
                <a:solidFill>
                  <a:srgbClr val="C6283E"/>
                </a:solidFill>
                <a:latin typeface="Lexend" pitchFamily="2" charset="0"/>
              </a:rPr>
              <a:t>Cons</a:t>
            </a:r>
          </a:p>
        </p:txBody>
      </p:sp>
      <p:pic>
        <p:nvPicPr>
          <p:cNvPr id="2" name="Picture 1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782B2999-6AE0-870E-192D-D166D2E94B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22610" t="21" r="22920" b="2"/>
          <a:stretch/>
        </p:blipFill>
        <p:spPr>
          <a:xfrm rot="14337367" flipH="1">
            <a:off x="7972139" y="574715"/>
            <a:ext cx="7920281" cy="38138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D63A06A-AA48-37D9-7E55-BB5D28D7D7C9}"/>
              </a:ext>
            </a:extLst>
          </p:cNvPr>
          <p:cNvSpPr txBox="1"/>
          <p:nvPr/>
        </p:nvSpPr>
        <p:spPr>
          <a:xfrm>
            <a:off x="551383" y="1196268"/>
            <a:ext cx="6840762" cy="189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10210" marR="85725" indent="-342900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exend" pitchFamily="2" charset="0"/>
                <a:ea typeface="Arial" panose="020B0604020202020204" pitchFamily="34" charset="0"/>
              </a:rPr>
              <a:t>Lots of data</a:t>
            </a:r>
          </a:p>
          <a:p>
            <a:pPr marL="410210" marR="85725" indent="-342900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exend" pitchFamily="2" charset="0"/>
                <a:ea typeface="Arial" panose="020B0604020202020204" pitchFamily="34" charset="0"/>
              </a:rPr>
              <a:t>What do I do with the data?</a:t>
            </a:r>
          </a:p>
          <a:p>
            <a:pPr marL="410210" marR="85725" indent="-342900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exend" pitchFamily="2" charset="0"/>
                <a:ea typeface="Arial" panose="020B0604020202020204" pitchFamily="34" charset="0"/>
              </a:rPr>
              <a:t>Resource is required</a:t>
            </a:r>
          </a:p>
          <a:p>
            <a:pPr marL="410210" marR="85725" indent="-342900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Lexend" pitchFamily="2" charset="0"/>
                <a:ea typeface="Arial" panose="020B0604020202020204" pitchFamily="34" charset="0"/>
              </a:rPr>
              <a:t>Setup currently takes one to two weeks</a:t>
            </a:r>
          </a:p>
        </p:txBody>
      </p:sp>
    </p:spTree>
    <p:extLst>
      <p:ext uri="{BB962C8B-B14F-4D97-AF65-F5344CB8AC3E}">
        <p14:creationId xmlns:p14="http://schemas.microsoft.com/office/powerpoint/2010/main" val="90373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991FEB-1C55-C148-8B7E-0110867D9EE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11424" y="1543906"/>
            <a:ext cx="2153857" cy="2153857"/>
          </a:xfrm>
          <a:prstGeom prst="ellipse">
            <a:avLst/>
          </a:prstGeom>
          <a:ln w="63500" cap="rnd">
            <a:solidFill>
              <a:srgbClr val="C6283E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6038FF3-8B1F-DE49-67C3-70FE5B484158}"/>
              </a:ext>
            </a:extLst>
          </p:cNvPr>
          <p:cNvSpPr txBox="1"/>
          <p:nvPr/>
        </p:nvSpPr>
        <p:spPr>
          <a:xfrm>
            <a:off x="429985" y="3811687"/>
            <a:ext cx="544999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i="0" u="none" strike="noStrike" dirty="0">
                <a:solidFill>
                  <a:srgbClr val="C6283E"/>
                </a:solidFill>
                <a:effectLst/>
                <a:latin typeface="Lexend" pitchFamily="2" charset="0"/>
              </a:rPr>
              <a:t>Christopher Lincoln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D7F7FA-88D8-00C2-EC6D-95B338E2A83C}"/>
              </a:ext>
            </a:extLst>
          </p:cNvPr>
          <p:cNvSpPr txBox="1"/>
          <p:nvPr/>
        </p:nvSpPr>
        <p:spPr>
          <a:xfrm>
            <a:off x="429985" y="4477476"/>
            <a:ext cx="50011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GB" sz="2400" b="0" i="0" dirty="0">
                <a:solidFill>
                  <a:srgbClr val="047E8B"/>
                </a:solidFill>
                <a:effectLst/>
                <a:latin typeface="Lexend" pitchFamily="2" charset="0"/>
              </a:rPr>
              <a:t>Business Development Manager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3BB56A-E5F6-F110-B173-F22E0056BAB6}"/>
              </a:ext>
            </a:extLst>
          </p:cNvPr>
          <p:cNvCxnSpPr/>
          <p:nvPr/>
        </p:nvCxnSpPr>
        <p:spPr>
          <a:xfrm>
            <a:off x="5879976" y="1340768"/>
            <a:ext cx="0" cy="4248472"/>
          </a:xfrm>
          <a:prstGeom prst="line">
            <a:avLst/>
          </a:prstGeom>
          <a:ln w="34925">
            <a:solidFill>
              <a:srgbClr val="C628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24D734-8262-6A76-2C65-055F8691E662}"/>
              </a:ext>
            </a:extLst>
          </p:cNvPr>
          <p:cNvSpPr txBox="1"/>
          <p:nvPr/>
        </p:nvSpPr>
        <p:spPr>
          <a:xfrm>
            <a:off x="6482923" y="2272804"/>
            <a:ext cx="472409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Lexend Light" pitchFamily="2" charset="0"/>
              </a:rPr>
              <a:t>Account manager for the Top 150 Charities in the UK.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i="0">
              <a:effectLst/>
              <a:latin typeface="Lexend Ligh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Lexend Light" pitchFamily="2" charset="0"/>
              </a:rPr>
              <a:t>Responsible for commercial activities and relations among the top 150.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0" i="0">
              <a:effectLst/>
              <a:latin typeface="Lexend Ligh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b="0" i="0">
                <a:effectLst/>
                <a:latin typeface="Lexend Light" pitchFamily="2" charset="0"/>
              </a:rPr>
              <a:t>Specialises in Business Intelligence and Bespoke Data.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775E8C-41FD-B0CA-AB84-C061BA3644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254342"/>
            <a:ext cx="2850948" cy="44244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F91440-B584-46B3-5FE4-6A3F81E4DF4C}"/>
              </a:ext>
            </a:extLst>
          </p:cNvPr>
          <p:cNvSpPr txBox="1"/>
          <p:nvPr/>
        </p:nvSpPr>
        <p:spPr>
          <a:xfrm>
            <a:off x="429985" y="4939141"/>
            <a:ext cx="4096748" cy="4074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5725">
              <a:lnSpc>
                <a:spcPct val="125000"/>
              </a:lnSpc>
              <a:spcAft>
                <a:spcPts val="0"/>
              </a:spcAft>
            </a:pPr>
            <a:r>
              <a:rPr lang="en-US" dirty="0">
                <a:solidFill>
                  <a:srgbClr val="E35B25"/>
                </a:solidFill>
                <a:latin typeface="Lexend" pitchFamily="2" charset="0"/>
                <a:ea typeface="Arial" panose="020B0604020202020204" pitchFamily="34" charset="0"/>
              </a:rPr>
              <a:t>Chris.Lincoln@wilmingtonplc.com</a:t>
            </a:r>
          </a:p>
        </p:txBody>
      </p:sp>
    </p:spTree>
    <p:extLst>
      <p:ext uri="{BB962C8B-B14F-4D97-AF65-F5344CB8AC3E}">
        <p14:creationId xmlns:p14="http://schemas.microsoft.com/office/powerpoint/2010/main" val="345245205"/>
      </p:ext>
    </p:extLst>
  </p:cSld>
  <p:clrMapOvr>
    <a:masterClrMapping/>
  </p:clrMapOvr>
</p:sld>
</file>

<file path=ppt/theme/theme1.xml><?xml version="1.0" encoding="utf-8"?>
<a:theme xmlns:a="http://schemas.openxmlformats.org/drawingml/2006/main" name="Smee-And-Ford">
  <a:themeElements>
    <a:clrScheme name="Smee And Ford">
      <a:dk1>
        <a:srgbClr val="000000"/>
      </a:dk1>
      <a:lt1>
        <a:srgbClr val="FFFFFF"/>
      </a:lt1>
      <a:dk2>
        <a:srgbClr val="8C8B83"/>
      </a:dk2>
      <a:lt2>
        <a:srgbClr val="FFFFFF"/>
      </a:lt2>
      <a:accent1>
        <a:srgbClr val="C6283E"/>
      </a:accent1>
      <a:accent2>
        <a:srgbClr val="E35B24"/>
      </a:accent2>
      <a:accent3>
        <a:srgbClr val="047E8B"/>
      </a:accent3>
      <a:accent4>
        <a:srgbClr val="A6AED1"/>
      </a:accent4>
      <a:accent5>
        <a:srgbClr val="A6D2C6"/>
      </a:accent5>
      <a:accent6>
        <a:srgbClr val="CCCCCC"/>
      </a:accent6>
      <a:hlink>
        <a:srgbClr val="555555"/>
      </a:hlink>
      <a:folHlink>
        <a:srgbClr val="8888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ee-And-Ford" id="{572ACCE2-E01C-AE47-9C79-9BB2924B3174}" vid="{F9EC4568-F2A1-C340-ABDB-1152385593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4664</TotalTime>
  <Words>140</Words>
  <Application>Microsoft Office PowerPoint</Application>
  <PresentationFormat>Widescreen</PresentationFormat>
  <Paragraphs>38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Lexend</vt:lpstr>
      <vt:lpstr>Lexend Light</vt:lpstr>
      <vt:lpstr>Lexend Medium</vt:lpstr>
      <vt:lpstr>Smee-And-Ford</vt:lpstr>
      <vt:lpstr>Welcome to Legacy Loop 08/06/2023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Cornwell</dc:creator>
  <cp:lastModifiedBy>Chris Lincoln</cp:lastModifiedBy>
  <cp:revision>15</cp:revision>
  <dcterms:created xsi:type="dcterms:W3CDTF">2023-03-15T14:39:21Z</dcterms:created>
  <dcterms:modified xsi:type="dcterms:W3CDTF">2023-06-08T16:40:29Z</dcterms:modified>
</cp:coreProperties>
</file>