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8" r:id="rId2"/>
    <p:sldId id="260" r:id="rId3"/>
    <p:sldId id="259" r:id="rId4"/>
    <p:sldId id="262" r:id="rId5"/>
    <p:sldId id="261" r:id="rId6"/>
  </p:sldIdLst>
  <p:sldSz cx="10801350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671"/>
    <a:srgbClr val="078192"/>
    <a:srgbClr val="4BC592"/>
    <a:srgbClr val="FFC5BD"/>
    <a:srgbClr val="FFFFFF"/>
    <a:srgbClr val="00CDC2"/>
    <a:srgbClr val="4756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85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1D3B33-66D4-48D3-991E-A52D33C84FB0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7B0476A-2FD1-4F03-8379-4E67816F8B8D}">
      <dgm:prSet phldrT="[Text]"/>
      <dgm:spPr>
        <a:solidFill>
          <a:srgbClr val="FFC5BD"/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Thank you (phone/note/card/</a:t>
          </a:r>
        </a:p>
        <a:p>
          <a:r>
            <a:rPr lang="en-GB" dirty="0">
              <a:solidFill>
                <a:schemeClr val="tx1"/>
              </a:solidFill>
            </a:rPr>
            <a:t>letter/email)</a:t>
          </a:r>
        </a:p>
      </dgm:t>
    </dgm:pt>
    <dgm:pt modelId="{617400F2-CE2A-41DC-BC25-85CDD1473F6E}" type="parTrans" cxnId="{A4B396F0-FB0B-425A-82D9-7EB43C538F2B}">
      <dgm:prSet/>
      <dgm:spPr/>
      <dgm:t>
        <a:bodyPr/>
        <a:lstStyle/>
        <a:p>
          <a:endParaRPr lang="en-GB"/>
        </a:p>
      </dgm:t>
    </dgm:pt>
    <dgm:pt modelId="{2AD5706C-6341-4538-96DC-C94FFC2D8601}" type="sibTrans" cxnId="{A4B396F0-FB0B-425A-82D9-7EB43C538F2B}">
      <dgm:prSet/>
      <dgm:spPr/>
      <dgm:t>
        <a:bodyPr/>
        <a:lstStyle/>
        <a:p>
          <a:endParaRPr lang="en-GB"/>
        </a:p>
      </dgm:t>
    </dgm:pt>
    <dgm:pt modelId="{C65BF3AE-009F-422E-A510-AAB3207AA75D}">
      <dgm:prSet phldrT="[Text]"/>
      <dgm:spPr>
        <a:solidFill>
          <a:srgbClr val="FFB671"/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Find out their preferences on how they want to be kept informed.  Place them on the correct path</a:t>
          </a:r>
        </a:p>
      </dgm:t>
    </dgm:pt>
    <dgm:pt modelId="{DB801A11-C615-411E-A147-841F8021DBDA}" type="parTrans" cxnId="{2F4F715D-C82A-43DE-8375-87DFF2F8DF56}">
      <dgm:prSet/>
      <dgm:spPr/>
      <dgm:t>
        <a:bodyPr/>
        <a:lstStyle/>
        <a:p>
          <a:endParaRPr lang="en-GB"/>
        </a:p>
      </dgm:t>
    </dgm:pt>
    <dgm:pt modelId="{AA28D006-AA4E-4BB7-8D40-1FD47D04535D}" type="sibTrans" cxnId="{2F4F715D-C82A-43DE-8375-87DFF2F8DF56}">
      <dgm:prSet/>
      <dgm:spPr/>
      <dgm:t>
        <a:bodyPr/>
        <a:lstStyle/>
        <a:p>
          <a:endParaRPr lang="en-GB"/>
        </a:p>
      </dgm:t>
    </dgm:pt>
    <dgm:pt modelId="{9DC057A2-7B87-43B5-9553-387D5027A6C5}">
      <dgm:prSet phldrT="[Text]"/>
      <dgm:spPr>
        <a:solidFill>
          <a:srgbClr val="4BC592"/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This depends on your cause, your objectives and above all the needs of the individual donor</a:t>
          </a:r>
        </a:p>
      </dgm:t>
    </dgm:pt>
    <dgm:pt modelId="{B49C6520-7633-4BA3-8805-F0DE2ED34388}" type="parTrans" cxnId="{9A983155-504D-4175-A89F-F9F4E45755CA}">
      <dgm:prSet/>
      <dgm:spPr/>
      <dgm:t>
        <a:bodyPr/>
        <a:lstStyle/>
        <a:p>
          <a:endParaRPr lang="en-GB"/>
        </a:p>
      </dgm:t>
    </dgm:pt>
    <dgm:pt modelId="{713C4990-3E55-47C2-989B-03DA19E655B3}" type="sibTrans" cxnId="{9A983155-504D-4175-A89F-F9F4E45755CA}">
      <dgm:prSet/>
      <dgm:spPr/>
      <dgm:t>
        <a:bodyPr/>
        <a:lstStyle/>
        <a:p>
          <a:endParaRPr lang="en-GB"/>
        </a:p>
      </dgm:t>
    </dgm:pt>
    <dgm:pt modelId="{AE21AD19-6A2E-4705-89D5-BAF8B89E2925}">
      <dgm:prSet phldrT="[Text]"/>
      <dgm:spPr>
        <a:solidFill>
          <a:srgbClr val="078192"/>
        </a:solidFill>
      </dgm:spPr>
      <dgm:t>
        <a:bodyPr/>
        <a:lstStyle/>
        <a:p>
          <a:r>
            <a:rPr lang="en-GB" dirty="0"/>
            <a:t>Ask the right questions</a:t>
          </a:r>
        </a:p>
      </dgm:t>
    </dgm:pt>
    <dgm:pt modelId="{2291DE51-553F-47E0-A5B6-39D40905472E}" type="parTrans" cxnId="{09F7214D-A256-4DB2-A405-4264F0FDF2BD}">
      <dgm:prSet/>
      <dgm:spPr/>
      <dgm:t>
        <a:bodyPr/>
        <a:lstStyle/>
        <a:p>
          <a:endParaRPr lang="en-GB"/>
        </a:p>
      </dgm:t>
    </dgm:pt>
    <dgm:pt modelId="{68C0CD04-A564-4612-9D34-D41F120936CD}" type="sibTrans" cxnId="{09F7214D-A256-4DB2-A405-4264F0FDF2BD}">
      <dgm:prSet/>
      <dgm:spPr/>
      <dgm:t>
        <a:bodyPr/>
        <a:lstStyle/>
        <a:p>
          <a:endParaRPr lang="en-GB"/>
        </a:p>
      </dgm:t>
    </dgm:pt>
    <dgm:pt modelId="{63BA99FB-1D99-42AD-B8BD-99CE693AD7D9}">
      <dgm:prSet phldrT="[Text]"/>
      <dgm:spPr>
        <a:solidFill>
          <a:srgbClr val="FFB671"/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Actively listen and genuinely try to meet your donor’s needs</a:t>
          </a:r>
        </a:p>
      </dgm:t>
    </dgm:pt>
    <dgm:pt modelId="{8C3E0D37-757A-4B28-994E-4C6D2CA5959A}" type="parTrans" cxnId="{CB1B2F64-606C-490A-AF9C-F8C8C82AB231}">
      <dgm:prSet/>
      <dgm:spPr/>
      <dgm:t>
        <a:bodyPr/>
        <a:lstStyle/>
        <a:p>
          <a:endParaRPr lang="en-GB"/>
        </a:p>
      </dgm:t>
    </dgm:pt>
    <dgm:pt modelId="{0148FE92-D9C1-4B65-8949-BFF44D9193CE}" type="sibTrans" cxnId="{CB1B2F64-606C-490A-AF9C-F8C8C82AB231}">
      <dgm:prSet/>
      <dgm:spPr/>
      <dgm:t>
        <a:bodyPr/>
        <a:lstStyle/>
        <a:p>
          <a:endParaRPr lang="en-GB"/>
        </a:p>
      </dgm:t>
    </dgm:pt>
    <dgm:pt modelId="{01B96DB9-AFD6-4F13-9D53-A13E743A69F1}" type="pres">
      <dgm:prSet presAssocID="{111D3B33-66D4-48D3-991E-A52D33C84FB0}" presName="Name0" presStyleCnt="0">
        <dgm:presLayoutVars>
          <dgm:dir/>
          <dgm:resizeHandles val="exact"/>
        </dgm:presLayoutVars>
      </dgm:prSet>
      <dgm:spPr/>
    </dgm:pt>
    <dgm:pt modelId="{3A0B2B5D-1451-49A4-8ECE-EE2F84555285}" type="pres">
      <dgm:prSet presAssocID="{17B0476A-2FD1-4F03-8379-4E67816F8B8D}" presName="node" presStyleLbl="node1" presStyleIdx="0" presStyleCnt="5">
        <dgm:presLayoutVars>
          <dgm:bulletEnabled val="1"/>
        </dgm:presLayoutVars>
      </dgm:prSet>
      <dgm:spPr/>
    </dgm:pt>
    <dgm:pt modelId="{CB92C026-37FF-4D03-B1DD-ED58C838CE4A}" type="pres">
      <dgm:prSet presAssocID="{2AD5706C-6341-4538-96DC-C94FFC2D8601}" presName="sibTrans" presStyleLbl="sibTrans1D1" presStyleIdx="0" presStyleCnt="4"/>
      <dgm:spPr/>
    </dgm:pt>
    <dgm:pt modelId="{C83C97CF-BADE-480B-9EDC-D08717B072DF}" type="pres">
      <dgm:prSet presAssocID="{2AD5706C-6341-4538-96DC-C94FFC2D8601}" presName="connectorText" presStyleLbl="sibTrans1D1" presStyleIdx="0" presStyleCnt="4"/>
      <dgm:spPr/>
    </dgm:pt>
    <dgm:pt modelId="{2BF79892-32EA-492D-9E8B-9F6DF041F5AE}" type="pres">
      <dgm:prSet presAssocID="{C65BF3AE-009F-422E-A510-AAB3207AA75D}" presName="node" presStyleLbl="node1" presStyleIdx="1" presStyleCnt="5">
        <dgm:presLayoutVars>
          <dgm:bulletEnabled val="1"/>
        </dgm:presLayoutVars>
      </dgm:prSet>
      <dgm:spPr/>
    </dgm:pt>
    <dgm:pt modelId="{D6AC6115-3C05-4347-BF87-FBC440C158BE}" type="pres">
      <dgm:prSet presAssocID="{AA28D006-AA4E-4BB7-8D40-1FD47D04535D}" presName="sibTrans" presStyleLbl="sibTrans1D1" presStyleIdx="1" presStyleCnt="4"/>
      <dgm:spPr/>
    </dgm:pt>
    <dgm:pt modelId="{32B6DE86-6965-415E-834D-D68EDA34E434}" type="pres">
      <dgm:prSet presAssocID="{AA28D006-AA4E-4BB7-8D40-1FD47D04535D}" presName="connectorText" presStyleLbl="sibTrans1D1" presStyleIdx="1" presStyleCnt="4"/>
      <dgm:spPr/>
    </dgm:pt>
    <dgm:pt modelId="{1EA27AEE-B8F6-4035-A36A-CF7BD809107C}" type="pres">
      <dgm:prSet presAssocID="{9DC057A2-7B87-43B5-9553-387D5027A6C5}" presName="node" presStyleLbl="node1" presStyleIdx="2" presStyleCnt="5">
        <dgm:presLayoutVars>
          <dgm:bulletEnabled val="1"/>
        </dgm:presLayoutVars>
      </dgm:prSet>
      <dgm:spPr/>
    </dgm:pt>
    <dgm:pt modelId="{A8B1885D-48B3-4F7E-A82E-5047FCF3CF23}" type="pres">
      <dgm:prSet presAssocID="{713C4990-3E55-47C2-989B-03DA19E655B3}" presName="sibTrans" presStyleLbl="sibTrans1D1" presStyleIdx="2" presStyleCnt="4"/>
      <dgm:spPr/>
    </dgm:pt>
    <dgm:pt modelId="{F05C044D-5A9D-4AA0-AE86-AAA506900431}" type="pres">
      <dgm:prSet presAssocID="{713C4990-3E55-47C2-989B-03DA19E655B3}" presName="connectorText" presStyleLbl="sibTrans1D1" presStyleIdx="2" presStyleCnt="4"/>
      <dgm:spPr/>
    </dgm:pt>
    <dgm:pt modelId="{EB4D0064-1245-4A8D-9B76-52852E60294A}" type="pres">
      <dgm:prSet presAssocID="{AE21AD19-6A2E-4705-89D5-BAF8B89E2925}" presName="node" presStyleLbl="node1" presStyleIdx="3" presStyleCnt="5">
        <dgm:presLayoutVars>
          <dgm:bulletEnabled val="1"/>
        </dgm:presLayoutVars>
      </dgm:prSet>
      <dgm:spPr/>
    </dgm:pt>
    <dgm:pt modelId="{DC2C650C-32F8-44AF-8EA0-5A05D130C081}" type="pres">
      <dgm:prSet presAssocID="{68C0CD04-A564-4612-9D34-D41F120936CD}" presName="sibTrans" presStyleLbl="sibTrans1D1" presStyleIdx="3" presStyleCnt="4"/>
      <dgm:spPr/>
    </dgm:pt>
    <dgm:pt modelId="{1B5AF6BE-2A38-40F4-A67F-5C6BCDC0AEA0}" type="pres">
      <dgm:prSet presAssocID="{68C0CD04-A564-4612-9D34-D41F120936CD}" presName="connectorText" presStyleLbl="sibTrans1D1" presStyleIdx="3" presStyleCnt="4"/>
      <dgm:spPr/>
    </dgm:pt>
    <dgm:pt modelId="{A7F9EA1A-CC18-4BBB-893B-D8F7399E5B5C}" type="pres">
      <dgm:prSet presAssocID="{63BA99FB-1D99-42AD-B8BD-99CE693AD7D9}" presName="node" presStyleLbl="node1" presStyleIdx="4" presStyleCnt="5">
        <dgm:presLayoutVars>
          <dgm:bulletEnabled val="1"/>
        </dgm:presLayoutVars>
      </dgm:prSet>
      <dgm:spPr/>
    </dgm:pt>
  </dgm:ptLst>
  <dgm:cxnLst>
    <dgm:cxn modelId="{8E020515-9B3B-4949-ADC6-748970ABDC97}" type="presOf" srcId="{2AD5706C-6341-4538-96DC-C94FFC2D8601}" destId="{CB92C026-37FF-4D03-B1DD-ED58C838CE4A}" srcOrd="0" destOrd="0" presId="urn:microsoft.com/office/officeart/2005/8/layout/bProcess3"/>
    <dgm:cxn modelId="{09FCD727-2AF0-4B30-BEC7-80EC93975958}" type="presOf" srcId="{68C0CD04-A564-4612-9D34-D41F120936CD}" destId="{DC2C650C-32F8-44AF-8EA0-5A05D130C081}" srcOrd="0" destOrd="0" presId="urn:microsoft.com/office/officeart/2005/8/layout/bProcess3"/>
    <dgm:cxn modelId="{1FB42438-66A2-478C-AFA1-B40EB1E51B6E}" type="presOf" srcId="{C65BF3AE-009F-422E-A510-AAB3207AA75D}" destId="{2BF79892-32EA-492D-9E8B-9F6DF041F5AE}" srcOrd="0" destOrd="0" presId="urn:microsoft.com/office/officeart/2005/8/layout/bProcess3"/>
    <dgm:cxn modelId="{2F4F715D-C82A-43DE-8375-87DFF2F8DF56}" srcId="{111D3B33-66D4-48D3-991E-A52D33C84FB0}" destId="{C65BF3AE-009F-422E-A510-AAB3207AA75D}" srcOrd="1" destOrd="0" parTransId="{DB801A11-C615-411E-A147-841F8021DBDA}" sibTransId="{AA28D006-AA4E-4BB7-8D40-1FD47D04535D}"/>
    <dgm:cxn modelId="{CB1B2F64-606C-490A-AF9C-F8C8C82AB231}" srcId="{111D3B33-66D4-48D3-991E-A52D33C84FB0}" destId="{63BA99FB-1D99-42AD-B8BD-99CE693AD7D9}" srcOrd="4" destOrd="0" parTransId="{8C3E0D37-757A-4B28-994E-4C6D2CA5959A}" sibTransId="{0148FE92-D9C1-4B65-8949-BFF44D9193CE}"/>
    <dgm:cxn modelId="{6CDECA46-ACA8-4AC6-9AB2-5F0F67D7848B}" type="presOf" srcId="{AA28D006-AA4E-4BB7-8D40-1FD47D04535D}" destId="{D6AC6115-3C05-4347-BF87-FBC440C158BE}" srcOrd="0" destOrd="0" presId="urn:microsoft.com/office/officeart/2005/8/layout/bProcess3"/>
    <dgm:cxn modelId="{D258964B-B5F1-48A9-8DE5-C76C5B2160D2}" type="presOf" srcId="{2AD5706C-6341-4538-96DC-C94FFC2D8601}" destId="{C83C97CF-BADE-480B-9EDC-D08717B072DF}" srcOrd="1" destOrd="0" presId="urn:microsoft.com/office/officeart/2005/8/layout/bProcess3"/>
    <dgm:cxn modelId="{09F7214D-A256-4DB2-A405-4264F0FDF2BD}" srcId="{111D3B33-66D4-48D3-991E-A52D33C84FB0}" destId="{AE21AD19-6A2E-4705-89D5-BAF8B89E2925}" srcOrd="3" destOrd="0" parTransId="{2291DE51-553F-47E0-A5B6-39D40905472E}" sibTransId="{68C0CD04-A564-4612-9D34-D41F120936CD}"/>
    <dgm:cxn modelId="{88D9A44E-D195-44A5-8FBE-C856C61F7EEB}" type="presOf" srcId="{AA28D006-AA4E-4BB7-8D40-1FD47D04535D}" destId="{32B6DE86-6965-415E-834D-D68EDA34E434}" srcOrd="1" destOrd="0" presId="urn:microsoft.com/office/officeart/2005/8/layout/bProcess3"/>
    <dgm:cxn modelId="{8D716F73-DA8F-4D1F-8BD0-1BBA1F714ECD}" type="presOf" srcId="{AE21AD19-6A2E-4705-89D5-BAF8B89E2925}" destId="{EB4D0064-1245-4A8D-9B76-52852E60294A}" srcOrd="0" destOrd="0" presId="urn:microsoft.com/office/officeart/2005/8/layout/bProcess3"/>
    <dgm:cxn modelId="{9A983155-504D-4175-A89F-F9F4E45755CA}" srcId="{111D3B33-66D4-48D3-991E-A52D33C84FB0}" destId="{9DC057A2-7B87-43B5-9553-387D5027A6C5}" srcOrd="2" destOrd="0" parTransId="{B49C6520-7633-4BA3-8805-F0DE2ED34388}" sibTransId="{713C4990-3E55-47C2-989B-03DA19E655B3}"/>
    <dgm:cxn modelId="{8F823C57-F6E8-47A3-8851-16E29B7E15D3}" type="presOf" srcId="{713C4990-3E55-47C2-989B-03DA19E655B3}" destId="{F05C044D-5A9D-4AA0-AE86-AAA506900431}" srcOrd="1" destOrd="0" presId="urn:microsoft.com/office/officeart/2005/8/layout/bProcess3"/>
    <dgm:cxn modelId="{22C55E85-68E8-48A6-8BA7-24B1B85EFB22}" type="presOf" srcId="{9DC057A2-7B87-43B5-9553-387D5027A6C5}" destId="{1EA27AEE-B8F6-4035-A36A-CF7BD809107C}" srcOrd="0" destOrd="0" presId="urn:microsoft.com/office/officeart/2005/8/layout/bProcess3"/>
    <dgm:cxn modelId="{D8B41CA2-D5AF-480D-A712-B95CB4CB64B4}" type="presOf" srcId="{17B0476A-2FD1-4F03-8379-4E67816F8B8D}" destId="{3A0B2B5D-1451-49A4-8ECE-EE2F84555285}" srcOrd="0" destOrd="0" presId="urn:microsoft.com/office/officeart/2005/8/layout/bProcess3"/>
    <dgm:cxn modelId="{1D26E6A7-36C1-42C9-9780-594437CB0374}" type="presOf" srcId="{111D3B33-66D4-48D3-991E-A52D33C84FB0}" destId="{01B96DB9-AFD6-4F13-9D53-A13E743A69F1}" srcOrd="0" destOrd="0" presId="urn:microsoft.com/office/officeart/2005/8/layout/bProcess3"/>
    <dgm:cxn modelId="{0098D8AD-0DCC-4919-B1BB-93836D115DBB}" type="presOf" srcId="{63BA99FB-1D99-42AD-B8BD-99CE693AD7D9}" destId="{A7F9EA1A-CC18-4BBB-893B-D8F7399E5B5C}" srcOrd="0" destOrd="0" presId="urn:microsoft.com/office/officeart/2005/8/layout/bProcess3"/>
    <dgm:cxn modelId="{0A67FDAD-26D7-4764-B33D-BB960E43FF4A}" type="presOf" srcId="{68C0CD04-A564-4612-9D34-D41F120936CD}" destId="{1B5AF6BE-2A38-40F4-A67F-5C6BCDC0AEA0}" srcOrd="1" destOrd="0" presId="urn:microsoft.com/office/officeart/2005/8/layout/bProcess3"/>
    <dgm:cxn modelId="{A4B396F0-FB0B-425A-82D9-7EB43C538F2B}" srcId="{111D3B33-66D4-48D3-991E-A52D33C84FB0}" destId="{17B0476A-2FD1-4F03-8379-4E67816F8B8D}" srcOrd="0" destOrd="0" parTransId="{617400F2-CE2A-41DC-BC25-85CDD1473F6E}" sibTransId="{2AD5706C-6341-4538-96DC-C94FFC2D8601}"/>
    <dgm:cxn modelId="{6D7F6BF3-8142-4648-81DD-24D8708BCE67}" type="presOf" srcId="{713C4990-3E55-47C2-989B-03DA19E655B3}" destId="{A8B1885D-48B3-4F7E-A82E-5047FCF3CF23}" srcOrd="0" destOrd="0" presId="urn:microsoft.com/office/officeart/2005/8/layout/bProcess3"/>
    <dgm:cxn modelId="{C9F7BC8B-1AF6-4B74-833C-750381CAA519}" type="presParOf" srcId="{01B96DB9-AFD6-4F13-9D53-A13E743A69F1}" destId="{3A0B2B5D-1451-49A4-8ECE-EE2F84555285}" srcOrd="0" destOrd="0" presId="urn:microsoft.com/office/officeart/2005/8/layout/bProcess3"/>
    <dgm:cxn modelId="{2521951F-DD54-4535-A05E-B78A840AE32B}" type="presParOf" srcId="{01B96DB9-AFD6-4F13-9D53-A13E743A69F1}" destId="{CB92C026-37FF-4D03-B1DD-ED58C838CE4A}" srcOrd="1" destOrd="0" presId="urn:microsoft.com/office/officeart/2005/8/layout/bProcess3"/>
    <dgm:cxn modelId="{CF7B4C2B-357C-477A-88E3-0F4281007A07}" type="presParOf" srcId="{CB92C026-37FF-4D03-B1DD-ED58C838CE4A}" destId="{C83C97CF-BADE-480B-9EDC-D08717B072DF}" srcOrd="0" destOrd="0" presId="urn:microsoft.com/office/officeart/2005/8/layout/bProcess3"/>
    <dgm:cxn modelId="{D04494A3-ED17-4B11-84D2-77FAACF9D416}" type="presParOf" srcId="{01B96DB9-AFD6-4F13-9D53-A13E743A69F1}" destId="{2BF79892-32EA-492D-9E8B-9F6DF041F5AE}" srcOrd="2" destOrd="0" presId="urn:microsoft.com/office/officeart/2005/8/layout/bProcess3"/>
    <dgm:cxn modelId="{D1936EFA-84F0-4B2B-AEED-01830595DA47}" type="presParOf" srcId="{01B96DB9-AFD6-4F13-9D53-A13E743A69F1}" destId="{D6AC6115-3C05-4347-BF87-FBC440C158BE}" srcOrd="3" destOrd="0" presId="urn:microsoft.com/office/officeart/2005/8/layout/bProcess3"/>
    <dgm:cxn modelId="{B3E25905-9C9A-4900-A064-D118595E2055}" type="presParOf" srcId="{D6AC6115-3C05-4347-BF87-FBC440C158BE}" destId="{32B6DE86-6965-415E-834D-D68EDA34E434}" srcOrd="0" destOrd="0" presId="urn:microsoft.com/office/officeart/2005/8/layout/bProcess3"/>
    <dgm:cxn modelId="{CCDA0E08-293B-4CE9-BBE0-815C2BF7D044}" type="presParOf" srcId="{01B96DB9-AFD6-4F13-9D53-A13E743A69F1}" destId="{1EA27AEE-B8F6-4035-A36A-CF7BD809107C}" srcOrd="4" destOrd="0" presId="urn:microsoft.com/office/officeart/2005/8/layout/bProcess3"/>
    <dgm:cxn modelId="{7DC9D6DE-2FEA-46F8-87D4-C3C9332C786F}" type="presParOf" srcId="{01B96DB9-AFD6-4F13-9D53-A13E743A69F1}" destId="{A8B1885D-48B3-4F7E-A82E-5047FCF3CF23}" srcOrd="5" destOrd="0" presId="urn:microsoft.com/office/officeart/2005/8/layout/bProcess3"/>
    <dgm:cxn modelId="{7AF98FDF-2117-48A3-A508-9D03B1AF8DFA}" type="presParOf" srcId="{A8B1885D-48B3-4F7E-A82E-5047FCF3CF23}" destId="{F05C044D-5A9D-4AA0-AE86-AAA506900431}" srcOrd="0" destOrd="0" presId="urn:microsoft.com/office/officeart/2005/8/layout/bProcess3"/>
    <dgm:cxn modelId="{41C2EF61-448A-485E-B5C0-84BCBA040C18}" type="presParOf" srcId="{01B96DB9-AFD6-4F13-9D53-A13E743A69F1}" destId="{EB4D0064-1245-4A8D-9B76-52852E60294A}" srcOrd="6" destOrd="0" presId="urn:microsoft.com/office/officeart/2005/8/layout/bProcess3"/>
    <dgm:cxn modelId="{0CE45441-5B30-4572-84A3-3C0C29F97064}" type="presParOf" srcId="{01B96DB9-AFD6-4F13-9D53-A13E743A69F1}" destId="{DC2C650C-32F8-44AF-8EA0-5A05D130C081}" srcOrd="7" destOrd="0" presId="urn:microsoft.com/office/officeart/2005/8/layout/bProcess3"/>
    <dgm:cxn modelId="{A4D3DC86-5A39-423B-A5C1-66873A82246D}" type="presParOf" srcId="{DC2C650C-32F8-44AF-8EA0-5A05D130C081}" destId="{1B5AF6BE-2A38-40F4-A67F-5C6BCDC0AEA0}" srcOrd="0" destOrd="0" presId="urn:microsoft.com/office/officeart/2005/8/layout/bProcess3"/>
    <dgm:cxn modelId="{F15F092E-3A13-4D67-9789-649E53603707}" type="presParOf" srcId="{01B96DB9-AFD6-4F13-9D53-A13E743A69F1}" destId="{A7F9EA1A-CC18-4BBB-893B-D8F7399E5B5C}" srcOrd="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FCA51C-1665-4667-9374-1199F29075BB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8FDBE2A-EFDF-41CE-96C0-9843D1CDE3FC}">
      <dgm:prSet phldrT="[Text]"/>
      <dgm:spPr>
        <a:solidFill>
          <a:srgbClr val="FFC5BD"/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Let them know their gift will make a difference</a:t>
          </a:r>
        </a:p>
      </dgm:t>
    </dgm:pt>
    <dgm:pt modelId="{00C4A33E-639E-4C66-A962-AB9D06606F30}" type="parTrans" cxnId="{BDCCFE9B-0962-4BB1-9580-71AB75D234A3}">
      <dgm:prSet/>
      <dgm:spPr/>
      <dgm:t>
        <a:bodyPr/>
        <a:lstStyle/>
        <a:p>
          <a:endParaRPr lang="en-GB"/>
        </a:p>
      </dgm:t>
    </dgm:pt>
    <dgm:pt modelId="{D64E4EC6-64A5-49D0-8A56-DE68C65857C3}" type="sibTrans" cxnId="{BDCCFE9B-0962-4BB1-9580-71AB75D234A3}">
      <dgm:prSet/>
      <dgm:spPr/>
      <dgm:t>
        <a:bodyPr/>
        <a:lstStyle/>
        <a:p>
          <a:endParaRPr lang="en-GB"/>
        </a:p>
      </dgm:t>
    </dgm:pt>
    <dgm:pt modelId="{7BAADBDE-D5EC-4EEB-B7AC-22DE56A1C1A0}">
      <dgm:prSet phldrT="[Text]"/>
      <dgm:spPr>
        <a:solidFill>
          <a:srgbClr val="FFB671"/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Let them know they are valued</a:t>
          </a:r>
        </a:p>
      </dgm:t>
    </dgm:pt>
    <dgm:pt modelId="{D7EC2753-7363-49F1-8D53-4B8A34E9B028}" type="parTrans" cxnId="{79501F0F-9780-47CC-9C78-E9125DA8F8CE}">
      <dgm:prSet/>
      <dgm:spPr/>
      <dgm:t>
        <a:bodyPr/>
        <a:lstStyle/>
        <a:p>
          <a:endParaRPr lang="en-GB"/>
        </a:p>
      </dgm:t>
    </dgm:pt>
    <dgm:pt modelId="{93CEABAF-774A-4325-882F-D0194D88F0D2}" type="sibTrans" cxnId="{79501F0F-9780-47CC-9C78-E9125DA8F8CE}">
      <dgm:prSet/>
      <dgm:spPr/>
      <dgm:t>
        <a:bodyPr/>
        <a:lstStyle/>
        <a:p>
          <a:endParaRPr lang="en-GB"/>
        </a:p>
      </dgm:t>
    </dgm:pt>
    <dgm:pt modelId="{F7FF1E7B-25F1-4BBB-B0C1-CBF5073EF8C5}">
      <dgm:prSet phldrT="[Text]"/>
      <dgm:spPr>
        <a:solidFill>
          <a:srgbClr val="4BC592"/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Let them know you can be trusted</a:t>
          </a:r>
        </a:p>
      </dgm:t>
    </dgm:pt>
    <dgm:pt modelId="{D676E7D1-ECDA-4598-8608-092B7159B95D}" type="parTrans" cxnId="{83499EFF-2E58-4CF9-909E-692680B9240B}">
      <dgm:prSet/>
      <dgm:spPr/>
      <dgm:t>
        <a:bodyPr/>
        <a:lstStyle/>
        <a:p>
          <a:endParaRPr lang="en-GB"/>
        </a:p>
      </dgm:t>
    </dgm:pt>
    <dgm:pt modelId="{B39F8888-DC3F-48C4-A5DF-30211D8F0B8B}" type="sibTrans" cxnId="{83499EFF-2E58-4CF9-909E-692680B9240B}">
      <dgm:prSet/>
      <dgm:spPr/>
      <dgm:t>
        <a:bodyPr/>
        <a:lstStyle/>
        <a:p>
          <a:endParaRPr lang="en-GB"/>
        </a:p>
      </dgm:t>
    </dgm:pt>
    <dgm:pt modelId="{A1B348B4-E5BB-4C27-B32E-7A42A8A4D948}">
      <dgm:prSet phldrT="[Text]"/>
      <dgm:spPr>
        <a:solidFill>
          <a:srgbClr val="078192"/>
        </a:solidFill>
      </dgm:spPr>
      <dgm:t>
        <a:bodyPr/>
        <a:lstStyle/>
        <a:p>
          <a:r>
            <a:rPr lang="en-GB" dirty="0">
              <a:solidFill>
                <a:srgbClr val="FFFFFF"/>
              </a:solidFill>
            </a:rPr>
            <a:t>Let them know that you share the same core values</a:t>
          </a:r>
        </a:p>
      </dgm:t>
    </dgm:pt>
    <dgm:pt modelId="{B98BA04F-2866-49F8-9615-C32E30AFEB26}" type="parTrans" cxnId="{DE8A0427-B6F3-4EB0-B81C-C310701D0940}">
      <dgm:prSet/>
      <dgm:spPr/>
      <dgm:t>
        <a:bodyPr/>
        <a:lstStyle/>
        <a:p>
          <a:endParaRPr lang="en-GB"/>
        </a:p>
      </dgm:t>
    </dgm:pt>
    <dgm:pt modelId="{979E7A19-6E53-41B9-A2EF-EB00CEE921D4}" type="sibTrans" cxnId="{DE8A0427-B6F3-4EB0-B81C-C310701D0940}">
      <dgm:prSet/>
      <dgm:spPr/>
      <dgm:t>
        <a:bodyPr/>
        <a:lstStyle/>
        <a:p>
          <a:endParaRPr lang="en-GB"/>
        </a:p>
      </dgm:t>
    </dgm:pt>
    <dgm:pt modelId="{23F632FC-95D7-4B07-80AE-2E965F52B014}">
      <dgm:prSet phldrT="[Text]"/>
      <dgm:spPr>
        <a:solidFill>
          <a:srgbClr val="4BC592"/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Let them know they will be remembered</a:t>
          </a:r>
        </a:p>
      </dgm:t>
    </dgm:pt>
    <dgm:pt modelId="{3C19A92D-FD05-4C7A-9B7E-7F0BA4B0981E}" type="parTrans" cxnId="{206CAA7A-2AAB-4DCA-8A42-599D19BB1628}">
      <dgm:prSet/>
      <dgm:spPr/>
      <dgm:t>
        <a:bodyPr/>
        <a:lstStyle/>
        <a:p>
          <a:endParaRPr lang="en-GB"/>
        </a:p>
      </dgm:t>
    </dgm:pt>
    <dgm:pt modelId="{82D33CE5-E267-4009-9D2F-98EBD758AA12}" type="sibTrans" cxnId="{206CAA7A-2AAB-4DCA-8A42-599D19BB1628}">
      <dgm:prSet/>
      <dgm:spPr/>
      <dgm:t>
        <a:bodyPr/>
        <a:lstStyle/>
        <a:p>
          <a:endParaRPr lang="en-GB"/>
        </a:p>
      </dgm:t>
    </dgm:pt>
    <dgm:pt modelId="{6E63DBA5-9A76-4631-9D28-485E66DABFF0}" type="pres">
      <dgm:prSet presAssocID="{0FFCA51C-1665-4667-9374-1199F29075BB}" presName="cycle" presStyleCnt="0">
        <dgm:presLayoutVars>
          <dgm:dir/>
          <dgm:resizeHandles val="exact"/>
        </dgm:presLayoutVars>
      </dgm:prSet>
      <dgm:spPr/>
    </dgm:pt>
    <dgm:pt modelId="{DCE226C3-6D2A-44F0-9D81-8359EB172B07}" type="pres">
      <dgm:prSet presAssocID="{28FDBE2A-EFDF-41CE-96C0-9843D1CDE3FC}" presName="node" presStyleLbl="node1" presStyleIdx="0" presStyleCnt="5">
        <dgm:presLayoutVars>
          <dgm:bulletEnabled val="1"/>
        </dgm:presLayoutVars>
      </dgm:prSet>
      <dgm:spPr/>
    </dgm:pt>
    <dgm:pt modelId="{2556D49E-7F7B-42D1-BE5D-1780E0B53041}" type="pres">
      <dgm:prSet presAssocID="{D64E4EC6-64A5-49D0-8A56-DE68C65857C3}" presName="sibTrans" presStyleLbl="sibTrans2D1" presStyleIdx="0" presStyleCnt="5"/>
      <dgm:spPr/>
    </dgm:pt>
    <dgm:pt modelId="{3CFF2F9D-A462-4883-AFDF-3244C6FD42BF}" type="pres">
      <dgm:prSet presAssocID="{D64E4EC6-64A5-49D0-8A56-DE68C65857C3}" presName="connectorText" presStyleLbl="sibTrans2D1" presStyleIdx="0" presStyleCnt="5"/>
      <dgm:spPr/>
    </dgm:pt>
    <dgm:pt modelId="{B33BA3FA-15C6-40F8-AB55-8F7542C1E396}" type="pres">
      <dgm:prSet presAssocID="{7BAADBDE-D5EC-4EEB-B7AC-22DE56A1C1A0}" presName="node" presStyleLbl="node1" presStyleIdx="1" presStyleCnt="5">
        <dgm:presLayoutVars>
          <dgm:bulletEnabled val="1"/>
        </dgm:presLayoutVars>
      </dgm:prSet>
      <dgm:spPr/>
    </dgm:pt>
    <dgm:pt modelId="{0D56819B-95A8-44C0-8D6D-659CE9306C24}" type="pres">
      <dgm:prSet presAssocID="{93CEABAF-774A-4325-882F-D0194D88F0D2}" presName="sibTrans" presStyleLbl="sibTrans2D1" presStyleIdx="1" presStyleCnt="5"/>
      <dgm:spPr/>
    </dgm:pt>
    <dgm:pt modelId="{009D85D0-D9F0-4985-9074-30609DF05D7F}" type="pres">
      <dgm:prSet presAssocID="{93CEABAF-774A-4325-882F-D0194D88F0D2}" presName="connectorText" presStyleLbl="sibTrans2D1" presStyleIdx="1" presStyleCnt="5"/>
      <dgm:spPr/>
    </dgm:pt>
    <dgm:pt modelId="{851264CF-DA4F-4366-8038-6CC37DD76368}" type="pres">
      <dgm:prSet presAssocID="{F7FF1E7B-25F1-4BBB-B0C1-CBF5073EF8C5}" presName="node" presStyleLbl="node1" presStyleIdx="2" presStyleCnt="5">
        <dgm:presLayoutVars>
          <dgm:bulletEnabled val="1"/>
        </dgm:presLayoutVars>
      </dgm:prSet>
      <dgm:spPr/>
    </dgm:pt>
    <dgm:pt modelId="{FE15E85A-A028-42BA-A376-EF01B32CE2AF}" type="pres">
      <dgm:prSet presAssocID="{B39F8888-DC3F-48C4-A5DF-30211D8F0B8B}" presName="sibTrans" presStyleLbl="sibTrans2D1" presStyleIdx="2" presStyleCnt="5"/>
      <dgm:spPr/>
    </dgm:pt>
    <dgm:pt modelId="{957162CB-416F-4144-B36C-20D53C1797A0}" type="pres">
      <dgm:prSet presAssocID="{B39F8888-DC3F-48C4-A5DF-30211D8F0B8B}" presName="connectorText" presStyleLbl="sibTrans2D1" presStyleIdx="2" presStyleCnt="5"/>
      <dgm:spPr/>
    </dgm:pt>
    <dgm:pt modelId="{F56249F8-5C1E-41E5-AA09-32E7A90B815D}" type="pres">
      <dgm:prSet presAssocID="{A1B348B4-E5BB-4C27-B32E-7A42A8A4D948}" presName="node" presStyleLbl="node1" presStyleIdx="3" presStyleCnt="5">
        <dgm:presLayoutVars>
          <dgm:bulletEnabled val="1"/>
        </dgm:presLayoutVars>
      </dgm:prSet>
      <dgm:spPr/>
    </dgm:pt>
    <dgm:pt modelId="{F7CD2106-9BE0-4317-8AEC-22F7E27E7272}" type="pres">
      <dgm:prSet presAssocID="{979E7A19-6E53-41B9-A2EF-EB00CEE921D4}" presName="sibTrans" presStyleLbl="sibTrans2D1" presStyleIdx="3" presStyleCnt="5"/>
      <dgm:spPr/>
    </dgm:pt>
    <dgm:pt modelId="{874B68A7-915E-45BD-BE11-311D456F46CF}" type="pres">
      <dgm:prSet presAssocID="{979E7A19-6E53-41B9-A2EF-EB00CEE921D4}" presName="connectorText" presStyleLbl="sibTrans2D1" presStyleIdx="3" presStyleCnt="5"/>
      <dgm:spPr/>
    </dgm:pt>
    <dgm:pt modelId="{C7BB49FC-7D1F-4149-973F-4850DDB1E7A4}" type="pres">
      <dgm:prSet presAssocID="{23F632FC-95D7-4B07-80AE-2E965F52B014}" presName="node" presStyleLbl="node1" presStyleIdx="4" presStyleCnt="5">
        <dgm:presLayoutVars>
          <dgm:bulletEnabled val="1"/>
        </dgm:presLayoutVars>
      </dgm:prSet>
      <dgm:spPr/>
    </dgm:pt>
    <dgm:pt modelId="{EE37A695-5D24-4680-BCE7-0F58B8AAD73A}" type="pres">
      <dgm:prSet presAssocID="{82D33CE5-E267-4009-9D2F-98EBD758AA12}" presName="sibTrans" presStyleLbl="sibTrans2D1" presStyleIdx="4" presStyleCnt="5"/>
      <dgm:spPr/>
    </dgm:pt>
    <dgm:pt modelId="{9717473E-53B6-438D-A90C-547AD444C140}" type="pres">
      <dgm:prSet presAssocID="{82D33CE5-E267-4009-9D2F-98EBD758AA12}" presName="connectorText" presStyleLbl="sibTrans2D1" presStyleIdx="4" presStyleCnt="5"/>
      <dgm:spPr/>
    </dgm:pt>
  </dgm:ptLst>
  <dgm:cxnLst>
    <dgm:cxn modelId="{6DA01C01-4603-40E9-B76F-8FF931C8F987}" type="presOf" srcId="{F7FF1E7B-25F1-4BBB-B0C1-CBF5073EF8C5}" destId="{851264CF-DA4F-4366-8038-6CC37DD76368}" srcOrd="0" destOrd="0" presId="urn:microsoft.com/office/officeart/2005/8/layout/cycle2"/>
    <dgm:cxn modelId="{79501F0F-9780-47CC-9C78-E9125DA8F8CE}" srcId="{0FFCA51C-1665-4667-9374-1199F29075BB}" destId="{7BAADBDE-D5EC-4EEB-B7AC-22DE56A1C1A0}" srcOrd="1" destOrd="0" parTransId="{D7EC2753-7363-49F1-8D53-4B8A34E9B028}" sibTransId="{93CEABAF-774A-4325-882F-D0194D88F0D2}"/>
    <dgm:cxn modelId="{7902331B-3125-4778-A1CB-945493FB1540}" type="presOf" srcId="{82D33CE5-E267-4009-9D2F-98EBD758AA12}" destId="{EE37A695-5D24-4680-BCE7-0F58B8AAD73A}" srcOrd="0" destOrd="0" presId="urn:microsoft.com/office/officeart/2005/8/layout/cycle2"/>
    <dgm:cxn modelId="{6A1B8D24-58C5-4AB2-92FD-5145D173B68B}" type="presOf" srcId="{23F632FC-95D7-4B07-80AE-2E965F52B014}" destId="{C7BB49FC-7D1F-4149-973F-4850DDB1E7A4}" srcOrd="0" destOrd="0" presId="urn:microsoft.com/office/officeart/2005/8/layout/cycle2"/>
    <dgm:cxn modelId="{DE8A0427-B6F3-4EB0-B81C-C310701D0940}" srcId="{0FFCA51C-1665-4667-9374-1199F29075BB}" destId="{A1B348B4-E5BB-4C27-B32E-7A42A8A4D948}" srcOrd="3" destOrd="0" parTransId="{B98BA04F-2866-49F8-9615-C32E30AFEB26}" sibTransId="{979E7A19-6E53-41B9-A2EF-EB00CEE921D4}"/>
    <dgm:cxn modelId="{14D6DC30-9FA9-4BEF-B7C7-C1B9229AF4E9}" type="presOf" srcId="{7BAADBDE-D5EC-4EEB-B7AC-22DE56A1C1A0}" destId="{B33BA3FA-15C6-40F8-AB55-8F7542C1E396}" srcOrd="0" destOrd="0" presId="urn:microsoft.com/office/officeart/2005/8/layout/cycle2"/>
    <dgm:cxn modelId="{1862CF5B-B6BC-4B98-8D27-A3D4419F4649}" type="presOf" srcId="{A1B348B4-E5BB-4C27-B32E-7A42A8A4D948}" destId="{F56249F8-5C1E-41E5-AA09-32E7A90B815D}" srcOrd="0" destOrd="0" presId="urn:microsoft.com/office/officeart/2005/8/layout/cycle2"/>
    <dgm:cxn modelId="{A0746742-0496-4E6D-AD7B-A7C7145AF2CA}" type="presOf" srcId="{B39F8888-DC3F-48C4-A5DF-30211D8F0B8B}" destId="{FE15E85A-A028-42BA-A376-EF01B32CE2AF}" srcOrd="0" destOrd="0" presId="urn:microsoft.com/office/officeart/2005/8/layout/cycle2"/>
    <dgm:cxn modelId="{B237C94C-3E4C-45D8-B7E1-158FAE8B3AF1}" type="presOf" srcId="{93CEABAF-774A-4325-882F-D0194D88F0D2}" destId="{009D85D0-D9F0-4985-9074-30609DF05D7F}" srcOrd="1" destOrd="0" presId="urn:microsoft.com/office/officeart/2005/8/layout/cycle2"/>
    <dgm:cxn modelId="{B6747851-1F2F-44D7-94A9-0D749CBEF88E}" type="presOf" srcId="{82D33CE5-E267-4009-9D2F-98EBD758AA12}" destId="{9717473E-53B6-438D-A90C-547AD444C140}" srcOrd="1" destOrd="0" presId="urn:microsoft.com/office/officeart/2005/8/layout/cycle2"/>
    <dgm:cxn modelId="{80DA3A57-412A-42C6-8300-3F6F78EA2345}" type="presOf" srcId="{0FFCA51C-1665-4667-9374-1199F29075BB}" destId="{6E63DBA5-9A76-4631-9D28-485E66DABFF0}" srcOrd="0" destOrd="0" presId="urn:microsoft.com/office/officeart/2005/8/layout/cycle2"/>
    <dgm:cxn modelId="{206CAA7A-2AAB-4DCA-8A42-599D19BB1628}" srcId="{0FFCA51C-1665-4667-9374-1199F29075BB}" destId="{23F632FC-95D7-4B07-80AE-2E965F52B014}" srcOrd="4" destOrd="0" parTransId="{3C19A92D-FD05-4C7A-9B7E-7F0BA4B0981E}" sibTransId="{82D33CE5-E267-4009-9D2F-98EBD758AA12}"/>
    <dgm:cxn modelId="{9FC0F18D-B562-4C19-9BD0-50D9FC942E37}" type="presOf" srcId="{979E7A19-6E53-41B9-A2EF-EB00CEE921D4}" destId="{874B68A7-915E-45BD-BE11-311D456F46CF}" srcOrd="1" destOrd="0" presId="urn:microsoft.com/office/officeart/2005/8/layout/cycle2"/>
    <dgm:cxn modelId="{0B0FC28E-C480-4C3C-88D0-7566313CBCA0}" type="presOf" srcId="{B39F8888-DC3F-48C4-A5DF-30211D8F0B8B}" destId="{957162CB-416F-4144-B36C-20D53C1797A0}" srcOrd="1" destOrd="0" presId="urn:microsoft.com/office/officeart/2005/8/layout/cycle2"/>
    <dgm:cxn modelId="{BDCCFE9B-0962-4BB1-9580-71AB75D234A3}" srcId="{0FFCA51C-1665-4667-9374-1199F29075BB}" destId="{28FDBE2A-EFDF-41CE-96C0-9843D1CDE3FC}" srcOrd="0" destOrd="0" parTransId="{00C4A33E-639E-4C66-A962-AB9D06606F30}" sibTransId="{D64E4EC6-64A5-49D0-8A56-DE68C65857C3}"/>
    <dgm:cxn modelId="{AC738AAA-C7B9-4700-B993-6DCF8F6579FF}" type="presOf" srcId="{93CEABAF-774A-4325-882F-D0194D88F0D2}" destId="{0D56819B-95A8-44C0-8D6D-659CE9306C24}" srcOrd="0" destOrd="0" presId="urn:microsoft.com/office/officeart/2005/8/layout/cycle2"/>
    <dgm:cxn modelId="{F1FBE5BA-EDE4-45C7-B3F4-928E715422A5}" type="presOf" srcId="{D64E4EC6-64A5-49D0-8A56-DE68C65857C3}" destId="{3CFF2F9D-A462-4883-AFDF-3244C6FD42BF}" srcOrd="1" destOrd="0" presId="urn:microsoft.com/office/officeart/2005/8/layout/cycle2"/>
    <dgm:cxn modelId="{B6ECB8CE-B313-48AD-89D8-7409993CC3B6}" type="presOf" srcId="{979E7A19-6E53-41B9-A2EF-EB00CEE921D4}" destId="{F7CD2106-9BE0-4317-8AEC-22F7E27E7272}" srcOrd="0" destOrd="0" presId="urn:microsoft.com/office/officeart/2005/8/layout/cycle2"/>
    <dgm:cxn modelId="{4950A4E1-BD03-42AC-9284-27B4021C45AE}" type="presOf" srcId="{D64E4EC6-64A5-49D0-8A56-DE68C65857C3}" destId="{2556D49E-7F7B-42D1-BE5D-1780E0B53041}" srcOrd="0" destOrd="0" presId="urn:microsoft.com/office/officeart/2005/8/layout/cycle2"/>
    <dgm:cxn modelId="{E54C05E5-4D2F-48D1-BC99-B05C26B7E201}" type="presOf" srcId="{28FDBE2A-EFDF-41CE-96C0-9843D1CDE3FC}" destId="{DCE226C3-6D2A-44F0-9D81-8359EB172B07}" srcOrd="0" destOrd="0" presId="urn:microsoft.com/office/officeart/2005/8/layout/cycle2"/>
    <dgm:cxn modelId="{83499EFF-2E58-4CF9-909E-692680B9240B}" srcId="{0FFCA51C-1665-4667-9374-1199F29075BB}" destId="{F7FF1E7B-25F1-4BBB-B0C1-CBF5073EF8C5}" srcOrd="2" destOrd="0" parTransId="{D676E7D1-ECDA-4598-8608-092B7159B95D}" sibTransId="{B39F8888-DC3F-48C4-A5DF-30211D8F0B8B}"/>
    <dgm:cxn modelId="{F3F39048-5640-4E89-A12F-85F2C94DB00E}" type="presParOf" srcId="{6E63DBA5-9A76-4631-9D28-485E66DABFF0}" destId="{DCE226C3-6D2A-44F0-9D81-8359EB172B07}" srcOrd="0" destOrd="0" presId="urn:microsoft.com/office/officeart/2005/8/layout/cycle2"/>
    <dgm:cxn modelId="{0EB54101-9143-4D7B-AFA7-9C4594F8EC76}" type="presParOf" srcId="{6E63DBA5-9A76-4631-9D28-485E66DABFF0}" destId="{2556D49E-7F7B-42D1-BE5D-1780E0B53041}" srcOrd="1" destOrd="0" presId="urn:microsoft.com/office/officeart/2005/8/layout/cycle2"/>
    <dgm:cxn modelId="{1E20FF9E-EDB3-4209-A748-F1AAC53AC917}" type="presParOf" srcId="{2556D49E-7F7B-42D1-BE5D-1780E0B53041}" destId="{3CFF2F9D-A462-4883-AFDF-3244C6FD42BF}" srcOrd="0" destOrd="0" presId="urn:microsoft.com/office/officeart/2005/8/layout/cycle2"/>
    <dgm:cxn modelId="{1306B85E-B3FE-47AA-9642-DB2B194AE074}" type="presParOf" srcId="{6E63DBA5-9A76-4631-9D28-485E66DABFF0}" destId="{B33BA3FA-15C6-40F8-AB55-8F7542C1E396}" srcOrd="2" destOrd="0" presId="urn:microsoft.com/office/officeart/2005/8/layout/cycle2"/>
    <dgm:cxn modelId="{1ED3BD9C-6030-4BFF-A9BD-7642316BFA15}" type="presParOf" srcId="{6E63DBA5-9A76-4631-9D28-485E66DABFF0}" destId="{0D56819B-95A8-44C0-8D6D-659CE9306C24}" srcOrd="3" destOrd="0" presId="urn:microsoft.com/office/officeart/2005/8/layout/cycle2"/>
    <dgm:cxn modelId="{86E42A3A-FB49-4B2A-817E-4572E34D31B9}" type="presParOf" srcId="{0D56819B-95A8-44C0-8D6D-659CE9306C24}" destId="{009D85D0-D9F0-4985-9074-30609DF05D7F}" srcOrd="0" destOrd="0" presId="urn:microsoft.com/office/officeart/2005/8/layout/cycle2"/>
    <dgm:cxn modelId="{AC875020-0A52-465F-B172-E429CED1CDB4}" type="presParOf" srcId="{6E63DBA5-9A76-4631-9D28-485E66DABFF0}" destId="{851264CF-DA4F-4366-8038-6CC37DD76368}" srcOrd="4" destOrd="0" presId="urn:microsoft.com/office/officeart/2005/8/layout/cycle2"/>
    <dgm:cxn modelId="{02D495CC-9447-4A8E-A920-7B07D06563C3}" type="presParOf" srcId="{6E63DBA5-9A76-4631-9D28-485E66DABFF0}" destId="{FE15E85A-A028-42BA-A376-EF01B32CE2AF}" srcOrd="5" destOrd="0" presId="urn:microsoft.com/office/officeart/2005/8/layout/cycle2"/>
    <dgm:cxn modelId="{135F5CB7-7372-4FB6-B4E8-38169C6AADD4}" type="presParOf" srcId="{FE15E85A-A028-42BA-A376-EF01B32CE2AF}" destId="{957162CB-416F-4144-B36C-20D53C1797A0}" srcOrd="0" destOrd="0" presId="urn:microsoft.com/office/officeart/2005/8/layout/cycle2"/>
    <dgm:cxn modelId="{96DC079B-1DFE-4B25-ABBE-2B191652F44F}" type="presParOf" srcId="{6E63DBA5-9A76-4631-9D28-485E66DABFF0}" destId="{F56249F8-5C1E-41E5-AA09-32E7A90B815D}" srcOrd="6" destOrd="0" presId="urn:microsoft.com/office/officeart/2005/8/layout/cycle2"/>
    <dgm:cxn modelId="{6914DBC2-B0D3-481C-B953-E67F49435FCA}" type="presParOf" srcId="{6E63DBA5-9A76-4631-9D28-485E66DABFF0}" destId="{F7CD2106-9BE0-4317-8AEC-22F7E27E7272}" srcOrd="7" destOrd="0" presId="urn:microsoft.com/office/officeart/2005/8/layout/cycle2"/>
    <dgm:cxn modelId="{B3A56942-6F3F-4FAC-82DF-A9103CA665F8}" type="presParOf" srcId="{F7CD2106-9BE0-4317-8AEC-22F7E27E7272}" destId="{874B68A7-915E-45BD-BE11-311D456F46CF}" srcOrd="0" destOrd="0" presId="urn:microsoft.com/office/officeart/2005/8/layout/cycle2"/>
    <dgm:cxn modelId="{3A413DE3-7AA4-44BA-AABE-20F6B15092EA}" type="presParOf" srcId="{6E63DBA5-9A76-4631-9D28-485E66DABFF0}" destId="{C7BB49FC-7D1F-4149-973F-4850DDB1E7A4}" srcOrd="8" destOrd="0" presId="urn:microsoft.com/office/officeart/2005/8/layout/cycle2"/>
    <dgm:cxn modelId="{B9264769-10D8-44E2-8A7A-48C77949D024}" type="presParOf" srcId="{6E63DBA5-9A76-4631-9D28-485E66DABFF0}" destId="{EE37A695-5D24-4680-BCE7-0F58B8AAD73A}" srcOrd="9" destOrd="0" presId="urn:microsoft.com/office/officeart/2005/8/layout/cycle2"/>
    <dgm:cxn modelId="{60FE1D3E-6559-4EB1-99CB-BD4E03459DFD}" type="presParOf" srcId="{EE37A695-5D24-4680-BCE7-0F58B8AAD73A}" destId="{9717473E-53B6-438D-A90C-547AD444C140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1C9A5D5-5AB3-4A97-9CA7-08BC1E4A6469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0BA9A4A-3E14-4D68-9B78-3C1CB31B7BC5}">
      <dgm:prSet phldrT="[Text]"/>
      <dgm:spPr>
        <a:solidFill>
          <a:srgbClr val="FFC5BD"/>
        </a:solidFill>
      </dgm:spPr>
      <dgm:t>
        <a:bodyPr/>
        <a:lstStyle/>
        <a:p>
          <a:r>
            <a:rPr lang="en-GB" dirty="0"/>
            <a:t>Step 1</a:t>
          </a:r>
        </a:p>
      </dgm:t>
    </dgm:pt>
    <dgm:pt modelId="{035F2A8C-09A2-441A-92ED-C41BD0200AAD}" type="parTrans" cxnId="{9D3CD3A2-88F9-4A78-AF69-A09DDB6B8572}">
      <dgm:prSet/>
      <dgm:spPr/>
      <dgm:t>
        <a:bodyPr/>
        <a:lstStyle/>
        <a:p>
          <a:endParaRPr lang="en-GB"/>
        </a:p>
      </dgm:t>
    </dgm:pt>
    <dgm:pt modelId="{C9CDAE16-1DE5-437E-9570-E66F5D42FC24}" type="sibTrans" cxnId="{9D3CD3A2-88F9-4A78-AF69-A09DDB6B8572}">
      <dgm:prSet/>
      <dgm:spPr/>
      <dgm:t>
        <a:bodyPr/>
        <a:lstStyle/>
        <a:p>
          <a:endParaRPr lang="en-GB"/>
        </a:p>
      </dgm:t>
    </dgm:pt>
    <dgm:pt modelId="{044E6869-5239-45EC-9F34-C5174324378E}">
      <dgm:prSet phldrT="[Text]" custT="1"/>
      <dgm:spPr/>
      <dgm:t>
        <a:bodyPr/>
        <a:lstStyle/>
        <a:p>
          <a:r>
            <a:rPr lang="en-GB" sz="1600" dirty="0"/>
            <a:t>Use this to record and plan your approach</a:t>
          </a:r>
        </a:p>
      </dgm:t>
    </dgm:pt>
    <dgm:pt modelId="{8F3F146D-5F2C-41CC-B79C-02DA2AFF7138}" type="parTrans" cxnId="{ABF5DCE3-7D81-4197-B75D-810E7587147B}">
      <dgm:prSet/>
      <dgm:spPr/>
      <dgm:t>
        <a:bodyPr/>
        <a:lstStyle/>
        <a:p>
          <a:endParaRPr lang="en-GB"/>
        </a:p>
      </dgm:t>
    </dgm:pt>
    <dgm:pt modelId="{30254891-8F2B-4467-B46E-CE97C897B2D3}" type="sibTrans" cxnId="{ABF5DCE3-7D81-4197-B75D-810E7587147B}">
      <dgm:prSet/>
      <dgm:spPr/>
      <dgm:t>
        <a:bodyPr/>
        <a:lstStyle/>
        <a:p>
          <a:endParaRPr lang="en-GB"/>
        </a:p>
      </dgm:t>
    </dgm:pt>
    <dgm:pt modelId="{24755C74-9F2B-4D69-968D-924ADC0EE0BD}">
      <dgm:prSet phldrT="[Text]" custT="1"/>
      <dgm:spPr/>
      <dgm:t>
        <a:bodyPr/>
        <a:lstStyle/>
        <a:p>
          <a:r>
            <a:rPr lang="en-GB" sz="1600" dirty="0"/>
            <a:t>Tailor to your needs</a:t>
          </a:r>
        </a:p>
      </dgm:t>
    </dgm:pt>
    <dgm:pt modelId="{DC5ED56C-DD92-464B-B910-81D0A3C2ACFE}" type="parTrans" cxnId="{E1B6539D-1003-49B4-B609-6762823E6483}">
      <dgm:prSet/>
      <dgm:spPr/>
      <dgm:t>
        <a:bodyPr/>
        <a:lstStyle/>
        <a:p>
          <a:endParaRPr lang="en-GB"/>
        </a:p>
      </dgm:t>
    </dgm:pt>
    <dgm:pt modelId="{B3A1AF75-4F28-48BC-AA00-76715A781870}" type="sibTrans" cxnId="{E1B6539D-1003-49B4-B609-6762823E6483}">
      <dgm:prSet/>
      <dgm:spPr/>
      <dgm:t>
        <a:bodyPr/>
        <a:lstStyle/>
        <a:p>
          <a:endParaRPr lang="en-GB"/>
        </a:p>
      </dgm:t>
    </dgm:pt>
    <dgm:pt modelId="{9720F178-E952-4CAF-8856-50C4B09CC5F8}">
      <dgm:prSet phldrT="[Text]"/>
      <dgm:spPr>
        <a:solidFill>
          <a:srgbClr val="FFB671"/>
        </a:solidFill>
      </dgm:spPr>
      <dgm:t>
        <a:bodyPr/>
        <a:lstStyle/>
        <a:p>
          <a:r>
            <a:rPr lang="en-GB" dirty="0"/>
            <a:t>Step 2</a:t>
          </a:r>
        </a:p>
      </dgm:t>
    </dgm:pt>
    <dgm:pt modelId="{8115AA44-CC6C-4484-B083-8CCEE13B479F}" type="parTrans" cxnId="{4A425AA6-46E2-44C2-883C-B589EB9CD7AA}">
      <dgm:prSet/>
      <dgm:spPr/>
      <dgm:t>
        <a:bodyPr/>
        <a:lstStyle/>
        <a:p>
          <a:endParaRPr lang="en-GB"/>
        </a:p>
      </dgm:t>
    </dgm:pt>
    <dgm:pt modelId="{BFF8F3A6-5FF7-4AB4-A651-3C8DFF9AFD07}" type="sibTrans" cxnId="{4A425AA6-46E2-44C2-883C-B589EB9CD7AA}">
      <dgm:prSet/>
      <dgm:spPr/>
      <dgm:t>
        <a:bodyPr/>
        <a:lstStyle/>
        <a:p>
          <a:endParaRPr lang="en-GB"/>
        </a:p>
      </dgm:t>
    </dgm:pt>
    <dgm:pt modelId="{C754C897-C2D1-4ACE-8CE3-229D734623B8}">
      <dgm:prSet phldrT="[Text]" phldr="1"/>
      <dgm:spPr/>
      <dgm:t>
        <a:bodyPr/>
        <a:lstStyle/>
        <a:p>
          <a:endParaRPr lang="en-GB" dirty="0"/>
        </a:p>
      </dgm:t>
    </dgm:pt>
    <dgm:pt modelId="{8ED50FA7-1C10-44B2-AB66-5791DBFB5C07}" type="parTrans" cxnId="{2F1AA10D-35D8-4950-982C-4B7225FCA25C}">
      <dgm:prSet/>
      <dgm:spPr/>
      <dgm:t>
        <a:bodyPr/>
        <a:lstStyle/>
        <a:p>
          <a:endParaRPr lang="en-GB"/>
        </a:p>
      </dgm:t>
    </dgm:pt>
    <dgm:pt modelId="{CFC7449B-68DD-4319-930C-A821A707D522}" type="sibTrans" cxnId="{2F1AA10D-35D8-4950-982C-4B7225FCA25C}">
      <dgm:prSet/>
      <dgm:spPr/>
      <dgm:t>
        <a:bodyPr/>
        <a:lstStyle/>
        <a:p>
          <a:endParaRPr lang="en-GB"/>
        </a:p>
      </dgm:t>
    </dgm:pt>
    <dgm:pt modelId="{9EEE6FFF-4BBB-4734-9A62-6789F667B55B}">
      <dgm:prSet phldrT="[Text]" phldr="1"/>
      <dgm:spPr/>
      <dgm:t>
        <a:bodyPr/>
        <a:lstStyle/>
        <a:p>
          <a:endParaRPr lang="en-GB"/>
        </a:p>
      </dgm:t>
    </dgm:pt>
    <dgm:pt modelId="{4675F8A5-B154-4320-916E-24D92BA7ABE4}" type="parTrans" cxnId="{A60F4A71-C45A-4BFA-964D-18BB47D6B4C7}">
      <dgm:prSet/>
      <dgm:spPr/>
      <dgm:t>
        <a:bodyPr/>
        <a:lstStyle/>
        <a:p>
          <a:endParaRPr lang="en-GB"/>
        </a:p>
      </dgm:t>
    </dgm:pt>
    <dgm:pt modelId="{C8670C05-BEC8-4862-8967-AEB52C7940EA}" type="sibTrans" cxnId="{A60F4A71-C45A-4BFA-964D-18BB47D6B4C7}">
      <dgm:prSet/>
      <dgm:spPr/>
      <dgm:t>
        <a:bodyPr/>
        <a:lstStyle/>
        <a:p>
          <a:endParaRPr lang="en-GB"/>
        </a:p>
      </dgm:t>
    </dgm:pt>
    <dgm:pt modelId="{5B9820E6-E4E6-427A-A557-78023698B935}">
      <dgm:prSet phldrT="[Text]"/>
      <dgm:spPr>
        <a:solidFill>
          <a:srgbClr val="4BC592"/>
        </a:solidFill>
      </dgm:spPr>
      <dgm:t>
        <a:bodyPr/>
        <a:lstStyle/>
        <a:p>
          <a:r>
            <a:rPr lang="en-GB" dirty="0"/>
            <a:t>Step 3</a:t>
          </a:r>
        </a:p>
      </dgm:t>
    </dgm:pt>
    <dgm:pt modelId="{BBC35447-1A2D-4EC7-A438-E391AE058003}" type="parTrans" cxnId="{80596E26-F0E0-49DA-96F1-6C4A5208C1E9}">
      <dgm:prSet/>
      <dgm:spPr/>
      <dgm:t>
        <a:bodyPr/>
        <a:lstStyle/>
        <a:p>
          <a:endParaRPr lang="en-GB"/>
        </a:p>
      </dgm:t>
    </dgm:pt>
    <dgm:pt modelId="{D0D11072-D783-4099-9076-5EF7AE7D2C00}" type="sibTrans" cxnId="{80596E26-F0E0-49DA-96F1-6C4A5208C1E9}">
      <dgm:prSet/>
      <dgm:spPr/>
      <dgm:t>
        <a:bodyPr/>
        <a:lstStyle/>
        <a:p>
          <a:endParaRPr lang="en-GB"/>
        </a:p>
      </dgm:t>
    </dgm:pt>
    <dgm:pt modelId="{F8D40482-494B-4BCC-8AF2-4AADEA860FA6}">
      <dgm:prSet phldrT="[Text]" phldr="1"/>
      <dgm:spPr/>
      <dgm:t>
        <a:bodyPr/>
        <a:lstStyle/>
        <a:p>
          <a:endParaRPr lang="en-GB"/>
        </a:p>
      </dgm:t>
    </dgm:pt>
    <dgm:pt modelId="{8B108FD9-9974-4FA7-BAF4-E605C81EDB8E}" type="parTrans" cxnId="{FC8DDB2A-F19E-49E0-BF87-3D2637BEBE8E}">
      <dgm:prSet/>
      <dgm:spPr/>
      <dgm:t>
        <a:bodyPr/>
        <a:lstStyle/>
        <a:p>
          <a:endParaRPr lang="en-GB"/>
        </a:p>
      </dgm:t>
    </dgm:pt>
    <dgm:pt modelId="{42AA8F32-D372-4F9D-8DB7-F8E9F0B277B7}" type="sibTrans" cxnId="{FC8DDB2A-F19E-49E0-BF87-3D2637BEBE8E}">
      <dgm:prSet/>
      <dgm:spPr/>
      <dgm:t>
        <a:bodyPr/>
        <a:lstStyle/>
        <a:p>
          <a:endParaRPr lang="en-GB"/>
        </a:p>
      </dgm:t>
    </dgm:pt>
    <dgm:pt modelId="{382656D2-82EC-479C-8B02-7AFCB3016396}">
      <dgm:prSet phldrT="[Text]" phldr="1"/>
      <dgm:spPr/>
      <dgm:t>
        <a:bodyPr/>
        <a:lstStyle/>
        <a:p>
          <a:endParaRPr lang="en-GB"/>
        </a:p>
      </dgm:t>
    </dgm:pt>
    <dgm:pt modelId="{39A7966E-9E92-4D07-B652-307F89D78B55}" type="parTrans" cxnId="{CA3DC2C5-9B85-41F8-BCE0-5963ED13CEC6}">
      <dgm:prSet/>
      <dgm:spPr/>
      <dgm:t>
        <a:bodyPr/>
        <a:lstStyle/>
        <a:p>
          <a:endParaRPr lang="en-GB"/>
        </a:p>
      </dgm:t>
    </dgm:pt>
    <dgm:pt modelId="{62F2102E-D666-4922-A7AA-CF8607E2AAF4}" type="sibTrans" cxnId="{CA3DC2C5-9B85-41F8-BCE0-5963ED13CEC6}">
      <dgm:prSet/>
      <dgm:spPr/>
      <dgm:t>
        <a:bodyPr/>
        <a:lstStyle/>
        <a:p>
          <a:endParaRPr lang="en-GB"/>
        </a:p>
      </dgm:t>
    </dgm:pt>
    <dgm:pt modelId="{19940492-6382-4224-87BB-B2EA37E6586D}" type="pres">
      <dgm:prSet presAssocID="{51C9A5D5-5AB3-4A97-9CA7-08BC1E4A6469}" presName="linearFlow" presStyleCnt="0">
        <dgm:presLayoutVars>
          <dgm:dir/>
          <dgm:animLvl val="lvl"/>
          <dgm:resizeHandles val="exact"/>
        </dgm:presLayoutVars>
      </dgm:prSet>
      <dgm:spPr/>
    </dgm:pt>
    <dgm:pt modelId="{1150C1F2-87A3-4D3D-8372-4CF1D61EC0DE}" type="pres">
      <dgm:prSet presAssocID="{80BA9A4A-3E14-4D68-9B78-3C1CB31B7BC5}" presName="composite" presStyleCnt="0"/>
      <dgm:spPr/>
    </dgm:pt>
    <dgm:pt modelId="{216AE84C-680C-4826-AEB0-D5FC88ED94DE}" type="pres">
      <dgm:prSet presAssocID="{80BA9A4A-3E14-4D68-9B78-3C1CB31B7BC5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AB6D7013-2D32-46FA-9E62-AA497B95E22B}" type="pres">
      <dgm:prSet presAssocID="{80BA9A4A-3E14-4D68-9B78-3C1CB31B7BC5}" presName="descendantText" presStyleLbl="alignAcc1" presStyleIdx="0" presStyleCnt="3">
        <dgm:presLayoutVars>
          <dgm:bulletEnabled val="1"/>
        </dgm:presLayoutVars>
      </dgm:prSet>
      <dgm:spPr/>
    </dgm:pt>
    <dgm:pt modelId="{9F3B0105-68E8-45ED-967D-E625E2E0C190}" type="pres">
      <dgm:prSet presAssocID="{C9CDAE16-1DE5-437E-9570-E66F5D42FC24}" presName="sp" presStyleCnt="0"/>
      <dgm:spPr/>
    </dgm:pt>
    <dgm:pt modelId="{4D64662F-6524-4466-A6A6-83A145B467C9}" type="pres">
      <dgm:prSet presAssocID="{9720F178-E952-4CAF-8856-50C4B09CC5F8}" presName="composite" presStyleCnt="0"/>
      <dgm:spPr/>
    </dgm:pt>
    <dgm:pt modelId="{BA067CE6-2F48-4749-A8D8-72EFB804AC33}" type="pres">
      <dgm:prSet presAssocID="{9720F178-E952-4CAF-8856-50C4B09CC5F8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323E8168-49B5-4CE5-9C1E-4D425677311E}" type="pres">
      <dgm:prSet presAssocID="{9720F178-E952-4CAF-8856-50C4B09CC5F8}" presName="descendantText" presStyleLbl="alignAcc1" presStyleIdx="1" presStyleCnt="3">
        <dgm:presLayoutVars>
          <dgm:bulletEnabled val="1"/>
        </dgm:presLayoutVars>
      </dgm:prSet>
      <dgm:spPr/>
    </dgm:pt>
    <dgm:pt modelId="{5A62ADE7-0307-497F-88DC-5DE623711A4A}" type="pres">
      <dgm:prSet presAssocID="{BFF8F3A6-5FF7-4AB4-A651-3C8DFF9AFD07}" presName="sp" presStyleCnt="0"/>
      <dgm:spPr/>
    </dgm:pt>
    <dgm:pt modelId="{49BE84BC-FCFA-498C-8EFF-6A2AC0C0DDF3}" type="pres">
      <dgm:prSet presAssocID="{5B9820E6-E4E6-427A-A557-78023698B935}" presName="composite" presStyleCnt="0"/>
      <dgm:spPr/>
    </dgm:pt>
    <dgm:pt modelId="{CBB4EC8B-F30C-4A70-BB1F-BDDB05D693BA}" type="pres">
      <dgm:prSet presAssocID="{5B9820E6-E4E6-427A-A557-78023698B935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4F5DD15C-47A4-47FA-BB5D-6144550B3018}" type="pres">
      <dgm:prSet presAssocID="{5B9820E6-E4E6-427A-A557-78023698B935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2F1AA10D-35D8-4950-982C-4B7225FCA25C}" srcId="{9720F178-E952-4CAF-8856-50C4B09CC5F8}" destId="{C754C897-C2D1-4ACE-8CE3-229D734623B8}" srcOrd="0" destOrd="0" parTransId="{8ED50FA7-1C10-44B2-AB66-5791DBFB5C07}" sibTransId="{CFC7449B-68DD-4319-930C-A821A707D522}"/>
    <dgm:cxn modelId="{80596E26-F0E0-49DA-96F1-6C4A5208C1E9}" srcId="{51C9A5D5-5AB3-4A97-9CA7-08BC1E4A6469}" destId="{5B9820E6-E4E6-427A-A557-78023698B935}" srcOrd="2" destOrd="0" parTransId="{BBC35447-1A2D-4EC7-A438-E391AE058003}" sibTransId="{D0D11072-D783-4099-9076-5EF7AE7D2C00}"/>
    <dgm:cxn modelId="{FC8DDB2A-F19E-49E0-BF87-3D2637BEBE8E}" srcId="{5B9820E6-E4E6-427A-A557-78023698B935}" destId="{F8D40482-494B-4BCC-8AF2-4AADEA860FA6}" srcOrd="0" destOrd="0" parTransId="{8B108FD9-9974-4FA7-BAF4-E605C81EDB8E}" sibTransId="{42AA8F32-D372-4F9D-8DB7-F8E9F0B277B7}"/>
    <dgm:cxn modelId="{BF792261-A6C6-49AB-B8E7-9CBA34C4E503}" type="presOf" srcId="{24755C74-9F2B-4D69-968D-924ADC0EE0BD}" destId="{AB6D7013-2D32-46FA-9E62-AA497B95E22B}" srcOrd="0" destOrd="1" presId="urn:microsoft.com/office/officeart/2005/8/layout/chevron2"/>
    <dgm:cxn modelId="{A60F4A71-C45A-4BFA-964D-18BB47D6B4C7}" srcId="{9720F178-E952-4CAF-8856-50C4B09CC5F8}" destId="{9EEE6FFF-4BBB-4734-9A62-6789F667B55B}" srcOrd="1" destOrd="0" parTransId="{4675F8A5-B154-4320-916E-24D92BA7ABE4}" sibTransId="{C8670C05-BEC8-4862-8967-AEB52C7940EA}"/>
    <dgm:cxn modelId="{E6314784-341D-49E2-9E35-D94FA9F71AD1}" type="presOf" srcId="{F8D40482-494B-4BCC-8AF2-4AADEA860FA6}" destId="{4F5DD15C-47A4-47FA-BB5D-6144550B3018}" srcOrd="0" destOrd="0" presId="urn:microsoft.com/office/officeart/2005/8/layout/chevron2"/>
    <dgm:cxn modelId="{E1B6539D-1003-49B4-B609-6762823E6483}" srcId="{80BA9A4A-3E14-4D68-9B78-3C1CB31B7BC5}" destId="{24755C74-9F2B-4D69-968D-924ADC0EE0BD}" srcOrd="1" destOrd="0" parTransId="{DC5ED56C-DD92-464B-B910-81D0A3C2ACFE}" sibTransId="{B3A1AF75-4F28-48BC-AA00-76715A781870}"/>
    <dgm:cxn modelId="{9D3CD3A2-88F9-4A78-AF69-A09DDB6B8572}" srcId="{51C9A5D5-5AB3-4A97-9CA7-08BC1E4A6469}" destId="{80BA9A4A-3E14-4D68-9B78-3C1CB31B7BC5}" srcOrd="0" destOrd="0" parTransId="{035F2A8C-09A2-441A-92ED-C41BD0200AAD}" sibTransId="{C9CDAE16-1DE5-437E-9570-E66F5D42FC24}"/>
    <dgm:cxn modelId="{4A425AA6-46E2-44C2-883C-B589EB9CD7AA}" srcId="{51C9A5D5-5AB3-4A97-9CA7-08BC1E4A6469}" destId="{9720F178-E952-4CAF-8856-50C4B09CC5F8}" srcOrd="1" destOrd="0" parTransId="{8115AA44-CC6C-4484-B083-8CCEE13B479F}" sibTransId="{BFF8F3A6-5FF7-4AB4-A651-3C8DFF9AFD07}"/>
    <dgm:cxn modelId="{0009DAB2-E1AF-4028-9642-E2719018264F}" type="presOf" srcId="{C754C897-C2D1-4ACE-8CE3-229D734623B8}" destId="{323E8168-49B5-4CE5-9C1E-4D425677311E}" srcOrd="0" destOrd="0" presId="urn:microsoft.com/office/officeart/2005/8/layout/chevron2"/>
    <dgm:cxn modelId="{BC334CC1-E263-4045-A2A5-1EA0003175DB}" type="presOf" srcId="{5B9820E6-E4E6-427A-A557-78023698B935}" destId="{CBB4EC8B-F30C-4A70-BB1F-BDDB05D693BA}" srcOrd="0" destOrd="0" presId="urn:microsoft.com/office/officeart/2005/8/layout/chevron2"/>
    <dgm:cxn modelId="{CA3DC2C5-9B85-41F8-BCE0-5963ED13CEC6}" srcId="{5B9820E6-E4E6-427A-A557-78023698B935}" destId="{382656D2-82EC-479C-8B02-7AFCB3016396}" srcOrd="1" destOrd="0" parTransId="{39A7966E-9E92-4D07-B652-307F89D78B55}" sibTransId="{62F2102E-D666-4922-A7AA-CF8607E2AAF4}"/>
    <dgm:cxn modelId="{25BC5BC9-8CD1-40DE-9990-9E784C96871B}" type="presOf" srcId="{51C9A5D5-5AB3-4A97-9CA7-08BC1E4A6469}" destId="{19940492-6382-4224-87BB-B2EA37E6586D}" srcOrd="0" destOrd="0" presId="urn:microsoft.com/office/officeart/2005/8/layout/chevron2"/>
    <dgm:cxn modelId="{E62FD1DA-01F6-4C2D-B5A4-C9AE20CA5BB0}" type="presOf" srcId="{044E6869-5239-45EC-9F34-C5174324378E}" destId="{AB6D7013-2D32-46FA-9E62-AA497B95E22B}" srcOrd="0" destOrd="0" presId="urn:microsoft.com/office/officeart/2005/8/layout/chevron2"/>
    <dgm:cxn modelId="{DBF227DB-0BEF-46E0-B01D-0B9E1F9089A6}" type="presOf" srcId="{9720F178-E952-4CAF-8856-50C4B09CC5F8}" destId="{BA067CE6-2F48-4749-A8D8-72EFB804AC33}" srcOrd="0" destOrd="0" presId="urn:microsoft.com/office/officeart/2005/8/layout/chevron2"/>
    <dgm:cxn modelId="{9AF540DB-D304-4A88-8D11-9724664F5A60}" type="presOf" srcId="{80BA9A4A-3E14-4D68-9B78-3C1CB31B7BC5}" destId="{216AE84C-680C-4826-AEB0-D5FC88ED94DE}" srcOrd="0" destOrd="0" presId="urn:microsoft.com/office/officeart/2005/8/layout/chevron2"/>
    <dgm:cxn modelId="{E36CD7DE-21F0-4708-81BF-B74DC082A94D}" type="presOf" srcId="{9EEE6FFF-4BBB-4734-9A62-6789F667B55B}" destId="{323E8168-49B5-4CE5-9C1E-4D425677311E}" srcOrd="0" destOrd="1" presId="urn:microsoft.com/office/officeart/2005/8/layout/chevron2"/>
    <dgm:cxn modelId="{ABF5DCE3-7D81-4197-B75D-810E7587147B}" srcId="{80BA9A4A-3E14-4D68-9B78-3C1CB31B7BC5}" destId="{044E6869-5239-45EC-9F34-C5174324378E}" srcOrd="0" destOrd="0" parTransId="{8F3F146D-5F2C-41CC-B79C-02DA2AFF7138}" sibTransId="{30254891-8F2B-4467-B46E-CE97C897B2D3}"/>
    <dgm:cxn modelId="{C4F2A8F7-A032-4DCB-A501-D19A96C208AB}" type="presOf" srcId="{382656D2-82EC-479C-8B02-7AFCB3016396}" destId="{4F5DD15C-47A4-47FA-BB5D-6144550B3018}" srcOrd="0" destOrd="1" presId="urn:microsoft.com/office/officeart/2005/8/layout/chevron2"/>
    <dgm:cxn modelId="{5ACEBD8E-47B4-4190-97E6-42D62D44EE7A}" type="presParOf" srcId="{19940492-6382-4224-87BB-B2EA37E6586D}" destId="{1150C1F2-87A3-4D3D-8372-4CF1D61EC0DE}" srcOrd="0" destOrd="0" presId="urn:microsoft.com/office/officeart/2005/8/layout/chevron2"/>
    <dgm:cxn modelId="{A4196D9B-2C15-4690-8A41-90AB03E34D06}" type="presParOf" srcId="{1150C1F2-87A3-4D3D-8372-4CF1D61EC0DE}" destId="{216AE84C-680C-4826-AEB0-D5FC88ED94DE}" srcOrd="0" destOrd="0" presId="urn:microsoft.com/office/officeart/2005/8/layout/chevron2"/>
    <dgm:cxn modelId="{522E77AA-4C4F-404D-8430-80A7C270F8DC}" type="presParOf" srcId="{1150C1F2-87A3-4D3D-8372-4CF1D61EC0DE}" destId="{AB6D7013-2D32-46FA-9E62-AA497B95E22B}" srcOrd="1" destOrd="0" presId="urn:microsoft.com/office/officeart/2005/8/layout/chevron2"/>
    <dgm:cxn modelId="{F274FBC2-DDAD-489A-8CB2-99346E81876C}" type="presParOf" srcId="{19940492-6382-4224-87BB-B2EA37E6586D}" destId="{9F3B0105-68E8-45ED-967D-E625E2E0C190}" srcOrd="1" destOrd="0" presId="urn:microsoft.com/office/officeart/2005/8/layout/chevron2"/>
    <dgm:cxn modelId="{19DEAD4B-7611-487D-9A09-193C783A3A43}" type="presParOf" srcId="{19940492-6382-4224-87BB-B2EA37E6586D}" destId="{4D64662F-6524-4466-A6A6-83A145B467C9}" srcOrd="2" destOrd="0" presId="urn:microsoft.com/office/officeart/2005/8/layout/chevron2"/>
    <dgm:cxn modelId="{71F0C006-4B35-411E-B63C-2BAD9678AF6B}" type="presParOf" srcId="{4D64662F-6524-4466-A6A6-83A145B467C9}" destId="{BA067CE6-2F48-4749-A8D8-72EFB804AC33}" srcOrd="0" destOrd="0" presId="urn:microsoft.com/office/officeart/2005/8/layout/chevron2"/>
    <dgm:cxn modelId="{E288D028-0224-4E6A-BCDC-AB8A9A3D262B}" type="presParOf" srcId="{4D64662F-6524-4466-A6A6-83A145B467C9}" destId="{323E8168-49B5-4CE5-9C1E-4D425677311E}" srcOrd="1" destOrd="0" presId="urn:microsoft.com/office/officeart/2005/8/layout/chevron2"/>
    <dgm:cxn modelId="{9F61E6A4-D9CC-46A9-8837-C93AB84EF034}" type="presParOf" srcId="{19940492-6382-4224-87BB-B2EA37E6586D}" destId="{5A62ADE7-0307-497F-88DC-5DE623711A4A}" srcOrd="3" destOrd="0" presId="urn:microsoft.com/office/officeart/2005/8/layout/chevron2"/>
    <dgm:cxn modelId="{D44C18F7-4D6E-4523-B1EE-C71C8F1FBEDE}" type="presParOf" srcId="{19940492-6382-4224-87BB-B2EA37E6586D}" destId="{49BE84BC-FCFA-498C-8EFF-6A2AC0C0DDF3}" srcOrd="4" destOrd="0" presId="urn:microsoft.com/office/officeart/2005/8/layout/chevron2"/>
    <dgm:cxn modelId="{AC6B7FF6-A09A-4444-A967-DB91DBB289B1}" type="presParOf" srcId="{49BE84BC-FCFA-498C-8EFF-6A2AC0C0DDF3}" destId="{CBB4EC8B-F30C-4A70-BB1F-BDDB05D693BA}" srcOrd="0" destOrd="0" presId="urn:microsoft.com/office/officeart/2005/8/layout/chevron2"/>
    <dgm:cxn modelId="{F63C54C3-0A32-4826-80B7-4979C7ECA1B5}" type="presParOf" srcId="{49BE84BC-FCFA-498C-8EFF-6A2AC0C0DDF3}" destId="{4F5DD15C-47A4-47FA-BB5D-6144550B301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1C9A5D5-5AB3-4A97-9CA7-08BC1E4A6469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0BA9A4A-3E14-4D68-9B78-3C1CB31B7BC5}">
      <dgm:prSet phldrT="[Text]"/>
      <dgm:spPr>
        <a:solidFill>
          <a:srgbClr val="FFC5BD"/>
        </a:solidFill>
      </dgm:spPr>
      <dgm:t>
        <a:bodyPr/>
        <a:lstStyle/>
        <a:p>
          <a:r>
            <a:rPr lang="en-GB" dirty="0"/>
            <a:t>Step 4</a:t>
          </a:r>
        </a:p>
      </dgm:t>
    </dgm:pt>
    <dgm:pt modelId="{035F2A8C-09A2-441A-92ED-C41BD0200AAD}" type="parTrans" cxnId="{9D3CD3A2-88F9-4A78-AF69-A09DDB6B8572}">
      <dgm:prSet/>
      <dgm:spPr/>
      <dgm:t>
        <a:bodyPr/>
        <a:lstStyle/>
        <a:p>
          <a:endParaRPr lang="en-GB"/>
        </a:p>
      </dgm:t>
    </dgm:pt>
    <dgm:pt modelId="{C9CDAE16-1DE5-437E-9570-E66F5D42FC24}" type="sibTrans" cxnId="{9D3CD3A2-88F9-4A78-AF69-A09DDB6B8572}">
      <dgm:prSet/>
      <dgm:spPr/>
      <dgm:t>
        <a:bodyPr/>
        <a:lstStyle/>
        <a:p>
          <a:endParaRPr lang="en-GB"/>
        </a:p>
      </dgm:t>
    </dgm:pt>
    <dgm:pt modelId="{044E6869-5239-45EC-9F34-C5174324378E}">
      <dgm:prSet phldrT="[Text]" phldr="1"/>
      <dgm:spPr/>
      <dgm:t>
        <a:bodyPr/>
        <a:lstStyle/>
        <a:p>
          <a:endParaRPr lang="en-GB"/>
        </a:p>
      </dgm:t>
    </dgm:pt>
    <dgm:pt modelId="{8F3F146D-5F2C-41CC-B79C-02DA2AFF7138}" type="parTrans" cxnId="{ABF5DCE3-7D81-4197-B75D-810E7587147B}">
      <dgm:prSet/>
      <dgm:spPr/>
      <dgm:t>
        <a:bodyPr/>
        <a:lstStyle/>
        <a:p>
          <a:endParaRPr lang="en-GB"/>
        </a:p>
      </dgm:t>
    </dgm:pt>
    <dgm:pt modelId="{30254891-8F2B-4467-B46E-CE97C897B2D3}" type="sibTrans" cxnId="{ABF5DCE3-7D81-4197-B75D-810E7587147B}">
      <dgm:prSet/>
      <dgm:spPr/>
      <dgm:t>
        <a:bodyPr/>
        <a:lstStyle/>
        <a:p>
          <a:endParaRPr lang="en-GB"/>
        </a:p>
      </dgm:t>
    </dgm:pt>
    <dgm:pt modelId="{24755C74-9F2B-4D69-968D-924ADC0EE0BD}">
      <dgm:prSet phldrT="[Text]" phldr="1"/>
      <dgm:spPr/>
      <dgm:t>
        <a:bodyPr/>
        <a:lstStyle/>
        <a:p>
          <a:endParaRPr lang="en-GB"/>
        </a:p>
      </dgm:t>
    </dgm:pt>
    <dgm:pt modelId="{DC5ED56C-DD92-464B-B910-81D0A3C2ACFE}" type="parTrans" cxnId="{E1B6539D-1003-49B4-B609-6762823E6483}">
      <dgm:prSet/>
      <dgm:spPr/>
      <dgm:t>
        <a:bodyPr/>
        <a:lstStyle/>
        <a:p>
          <a:endParaRPr lang="en-GB"/>
        </a:p>
      </dgm:t>
    </dgm:pt>
    <dgm:pt modelId="{B3A1AF75-4F28-48BC-AA00-76715A781870}" type="sibTrans" cxnId="{E1B6539D-1003-49B4-B609-6762823E6483}">
      <dgm:prSet/>
      <dgm:spPr/>
      <dgm:t>
        <a:bodyPr/>
        <a:lstStyle/>
        <a:p>
          <a:endParaRPr lang="en-GB"/>
        </a:p>
      </dgm:t>
    </dgm:pt>
    <dgm:pt modelId="{9720F178-E952-4CAF-8856-50C4B09CC5F8}">
      <dgm:prSet phldrT="[Text]"/>
      <dgm:spPr>
        <a:solidFill>
          <a:srgbClr val="FFB671"/>
        </a:solidFill>
      </dgm:spPr>
      <dgm:t>
        <a:bodyPr/>
        <a:lstStyle/>
        <a:p>
          <a:r>
            <a:rPr lang="en-GB" dirty="0"/>
            <a:t>Step 5</a:t>
          </a:r>
        </a:p>
      </dgm:t>
    </dgm:pt>
    <dgm:pt modelId="{8115AA44-CC6C-4484-B083-8CCEE13B479F}" type="parTrans" cxnId="{4A425AA6-46E2-44C2-883C-B589EB9CD7AA}">
      <dgm:prSet/>
      <dgm:spPr/>
      <dgm:t>
        <a:bodyPr/>
        <a:lstStyle/>
        <a:p>
          <a:endParaRPr lang="en-GB"/>
        </a:p>
      </dgm:t>
    </dgm:pt>
    <dgm:pt modelId="{BFF8F3A6-5FF7-4AB4-A651-3C8DFF9AFD07}" type="sibTrans" cxnId="{4A425AA6-46E2-44C2-883C-B589EB9CD7AA}">
      <dgm:prSet/>
      <dgm:spPr/>
      <dgm:t>
        <a:bodyPr/>
        <a:lstStyle/>
        <a:p>
          <a:endParaRPr lang="en-GB"/>
        </a:p>
      </dgm:t>
    </dgm:pt>
    <dgm:pt modelId="{C754C897-C2D1-4ACE-8CE3-229D734623B8}">
      <dgm:prSet phldrT="[Text]" phldr="1"/>
      <dgm:spPr/>
      <dgm:t>
        <a:bodyPr/>
        <a:lstStyle/>
        <a:p>
          <a:endParaRPr lang="en-GB"/>
        </a:p>
      </dgm:t>
    </dgm:pt>
    <dgm:pt modelId="{8ED50FA7-1C10-44B2-AB66-5791DBFB5C07}" type="parTrans" cxnId="{2F1AA10D-35D8-4950-982C-4B7225FCA25C}">
      <dgm:prSet/>
      <dgm:spPr/>
      <dgm:t>
        <a:bodyPr/>
        <a:lstStyle/>
        <a:p>
          <a:endParaRPr lang="en-GB"/>
        </a:p>
      </dgm:t>
    </dgm:pt>
    <dgm:pt modelId="{CFC7449B-68DD-4319-930C-A821A707D522}" type="sibTrans" cxnId="{2F1AA10D-35D8-4950-982C-4B7225FCA25C}">
      <dgm:prSet/>
      <dgm:spPr/>
      <dgm:t>
        <a:bodyPr/>
        <a:lstStyle/>
        <a:p>
          <a:endParaRPr lang="en-GB"/>
        </a:p>
      </dgm:t>
    </dgm:pt>
    <dgm:pt modelId="{9EEE6FFF-4BBB-4734-9A62-6789F667B55B}">
      <dgm:prSet phldrT="[Text]" phldr="1"/>
      <dgm:spPr/>
      <dgm:t>
        <a:bodyPr/>
        <a:lstStyle/>
        <a:p>
          <a:endParaRPr lang="en-GB"/>
        </a:p>
      </dgm:t>
    </dgm:pt>
    <dgm:pt modelId="{4675F8A5-B154-4320-916E-24D92BA7ABE4}" type="parTrans" cxnId="{A60F4A71-C45A-4BFA-964D-18BB47D6B4C7}">
      <dgm:prSet/>
      <dgm:spPr/>
      <dgm:t>
        <a:bodyPr/>
        <a:lstStyle/>
        <a:p>
          <a:endParaRPr lang="en-GB"/>
        </a:p>
      </dgm:t>
    </dgm:pt>
    <dgm:pt modelId="{C8670C05-BEC8-4862-8967-AEB52C7940EA}" type="sibTrans" cxnId="{A60F4A71-C45A-4BFA-964D-18BB47D6B4C7}">
      <dgm:prSet/>
      <dgm:spPr/>
      <dgm:t>
        <a:bodyPr/>
        <a:lstStyle/>
        <a:p>
          <a:endParaRPr lang="en-GB"/>
        </a:p>
      </dgm:t>
    </dgm:pt>
    <dgm:pt modelId="{5B9820E6-E4E6-427A-A557-78023698B935}">
      <dgm:prSet phldrT="[Text]"/>
      <dgm:spPr>
        <a:solidFill>
          <a:srgbClr val="4BC592"/>
        </a:solidFill>
      </dgm:spPr>
      <dgm:t>
        <a:bodyPr/>
        <a:lstStyle/>
        <a:p>
          <a:r>
            <a:rPr lang="en-GB" dirty="0"/>
            <a:t>Step 6</a:t>
          </a:r>
        </a:p>
      </dgm:t>
    </dgm:pt>
    <dgm:pt modelId="{D0D11072-D783-4099-9076-5EF7AE7D2C00}" type="sibTrans" cxnId="{80596E26-F0E0-49DA-96F1-6C4A5208C1E9}">
      <dgm:prSet/>
      <dgm:spPr/>
      <dgm:t>
        <a:bodyPr/>
        <a:lstStyle/>
        <a:p>
          <a:endParaRPr lang="en-GB"/>
        </a:p>
      </dgm:t>
    </dgm:pt>
    <dgm:pt modelId="{BBC35447-1A2D-4EC7-A438-E391AE058003}" type="parTrans" cxnId="{80596E26-F0E0-49DA-96F1-6C4A5208C1E9}">
      <dgm:prSet/>
      <dgm:spPr/>
      <dgm:t>
        <a:bodyPr/>
        <a:lstStyle/>
        <a:p>
          <a:endParaRPr lang="en-GB"/>
        </a:p>
      </dgm:t>
    </dgm:pt>
    <dgm:pt modelId="{F8D40482-494B-4BCC-8AF2-4AADEA860FA6}">
      <dgm:prSet phldrT="[Text]" phldr="1"/>
      <dgm:spPr/>
      <dgm:t>
        <a:bodyPr/>
        <a:lstStyle/>
        <a:p>
          <a:endParaRPr lang="en-GB"/>
        </a:p>
      </dgm:t>
    </dgm:pt>
    <dgm:pt modelId="{42AA8F32-D372-4F9D-8DB7-F8E9F0B277B7}" type="sibTrans" cxnId="{FC8DDB2A-F19E-49E0-BF87-3D2637BEBE8E}">
      <dgm:prSet/>
      <dgm:spPr/>
      <dgm:t>
        <a:bodyPr/>
        <a:lstStyle/>
        <a:p>
          <a:endParaRPr lang="en-GB"/>
        </a:p>
      </dgm:t>
    </dgm:pt>
    <dgm:pt modelId="{8B108FD9-9974-4FA7-BAF4-E605C81EDB8E}" type="parTrans" cxnId="{FC8DDB2A-F19E-49E0-BF87-3D2637BEBE8E}">
      <dgm:prSet/>
      <dgm:spPr/>
      <dgm:t>
        <a:bodyPr/>
        <a:lstStyle/>
        <a:p>
          <a:endParaRPr lang="en-GB"/>
        </a:p>
      </dgm:t>
    </dgm:pt>
    <dgm:pt modelId="{382656D2-82EC-479C-8B02-7AFCB3016396}">
      <dgm:prSet phldrT="[Text]" phldr="1"/>
      <dgm:spPr/>
      <dgm:t>
        <a:bodyPr/>
        <a:lstStyle/>
        <a:p>
          <a:endParaRPr lang="en-GB"/>
        </a:p>
      </dgm:t>
    </dgm:pt>
    <dgm:pt modelId="{62F2102E-D666-4922-A7AA-CF8607E2AAF4}" type="sibTrans" cxnId="{CA3DC2C5-9B85-41F8-BCE0-5963ED13CEC6}">
      <dgm:prSet/>
      <dgm:spPr/>
      <dgm:t>
        <a:bodyPr/>
        <a:lstStyle/>
        <a:p>
          <a:endParaRPr lang="en-GB"/>
        </a:p>
      </dgm:t>
    </dgm:pt>
    <dgm:pt modelId="{39A7966E-9E92-4D07-B652-307F89D78B55}" type="parTrans" cxnId="{CA3DC2C5-9B85-41F8-BCE0-5963ED13CEC6}">
      <dgm:prSet/>
      <dgm:spPr/>
      <dgm:t>
        <a:bodyPr/>
        <a:lstStyle/>
        <a:p>
          <a:endParaRPr lang="en-GB"/>
        </a:p>
      </dgm:t>
    </dgm:pt>
    <dgm:pt modelId="{19940492-6382-4224-87BB-B2EA37E6586D}" type="pres">
      <dgm:prSet presAssocID="{51C9A5D5-5AB3-4A97-9CA7-08BC1E4A6469}" presName="linearFlow" presStyleCnt="0">
        <dgm:presLayoutVars>
          <dgm:dir/>
          <dgm:animLvl val="lvl"/>
          <dgm:resizeHandles val="exact"/>
        </dgm:presLayoutVars>
      </dgm:prSet>
      <dgm:spPr/>
    </dgm:pt>
    <dgm:pt modelId="{1150C1F2-87A3-4D3D-8372-4CF1D61EC0DE}" type="pres">
      <dgm:prSet presAssocID="{80BA9A4A-3E14-4D68-9B78-3C1CB31B7BC5}" presName="composite" presStyleCnt="0"/>
      <dgm:spPr/>
    </dgm:pt>
    <dgm:pt modelId="{216AE84C-680C-4826-AEB0-D5FC88ED94DE}" type="pres">
      <dgm:prSet presAssocID="{80BA9A4A-3E14-4D68-9B78-3C1CB31B7BC5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AB6D7013-2D32-46FA-9E62-AA497B95E22B}" type="pres">
      <dgm:prSet presAssocID="{80BA9A4A-3E14-4D68-9B78-3C1CB31B7BC5}" presName="descendantText" presStyleLbl="alignAcc1" presStyleIdx="0" presStyleCnt="3" custLinFactNeighborX="0" custLinFactNeighborY="-4970">
        <dgm:presLayoutVars>
          <dgm:bulletEnabled val="1"/>
        </dgm:presLayoutVars>
      </dgm:prSet>
      <dgm:spPr/>
    </dgm:pt>
    <dgm:pt modelId="{9F3B0105-68E8-45ED-967D-E625E2E0C190}" type="pres">
      <dgm:prSet presAssocID="{C9CDAE16-1DE5-437E-9570-E66F5D42FC24}" presName="sp" presStyleCnt="0"/>
      <dgm:spPr/>
    </dgm:pt>
    <dgm:pt modelId="{4D64662F-6524-4466-A6A6-83A145B467C9}" type="pres">
      <dgm:prSet presAssocID="{9720F178-E952-4CAF-8856-50C4B09CC5F8}" presName="composite" presStyleCnt="0"/>
      <dgm:spPr/>
    </dgm:pt>
    <dgm:pt modelId="{BA067CE6-2F48-4749-A8D8-72EFB804AC33}" type="pres">
      <dgm:prSet presAssocID="{9720F178-E952-4CAF-8856-50C4B09CC5F8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323E8168-49B5-4CE5-9C1E-4D425677311E}" type="pres">
      <dgm:prSet presAssocID="{9720F178-E952-4CAF-8856-50C4B09CC5F8}" presName="descendantText" presStyleLbl="alignAcc1" presStyleIdx="1" presStyleCnt="3">
        <dgm:presLayoutVars>
          <dgm:bulletEnabled val="1"/>
        </dgm:presLayoutVars>
      </dgm:prSet>
      <dgm:spPr/>
    </dgm:pt>
    <dgm:pt modelId="{5A62ADE7-0307-497F-88DC-5DE623711A4A}" type="pres">
      <dgm:prSet presAssocID="{BFF8F3A6-5FF7-4AB4-A651-3C8DFF9AFD07}" presName="sp" presStyleCnt="0"/>
      <dgm:spPr/>
    </dgm:pt>
    <dgm:pt modelId="{49BE84BC-FCFA-498C-8EFF-6A2AC0C0DDF3}" type="pres">
      <dgm:prSet presAssocID="{5B9820E6-E4E6-427A-A557-78023698B935}" presName="composite" presStyleCnt="0"/>
      <dgm:spPr/>
    </dgm:pt>
    <dgm:pt modelId="{CBB4EC8B-F30C-4A70-BB1F-BDDB05D693BA}" type="pres">
      <dgm:prSet presAssocID="{5B9820E6-E4E6-427A-A557-78023698B935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4F5DD15C-47A4-47FA-BB5D-6144550B3018}" type="pres">
      <dgm:prSet presAssocID="{5B9820E6-E4E6-427A-A557-78023698B935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2F1AA10D-35D8-4950-982C-4B7225FCA25C}" srcId="{9720F178-E952-4CAF-8856-50C4B09CC5F8}" destId="{C754C897-C2D1-4ACE-8CE3-229D734623B8}" srcOrd="0" destOrd="0" parTransId="{8ED50FA7-1C10-44B2-AB66-5791DBFB5C07}" sibTransId="{CFC7449B-68DD-4319-930C-A821A707D522}"/>
    <dgm:cxn modelId="{80596E26-F0E0-49DA-96F1-6C4A5208C1E9}" srcId="{51C9A5D5-5AB3-4A97-9CA7-08BC1E4A6469}" destId="{5B9820E6-E4E6-427A-A557-78023698B935}" srcOrd="2" destOrd="0" parTransId="{BBC35447-1A2D-4EC7-A438-E391AE058003}" sibTransId="{D0D11072-D783-4099-9076-5EF7AE7D2C00}"/>
    <dgm:cxn modelId="{FC8DDB2A-F19E-49E0-BF87-3D2637BEBE8E}" srcId="{5B9820E6-E4E6-427A-A557-78023698B935}" destId="{F8D40482-494B-4BCC-8AF2-4AADEA860FA6}" srcOrd="0" destOrd="0" parTransId="{8B108FD9-9974-4FA7-BAF4-E605C81EDB8E}" sibTransId="{42AA8F32-D372-4F9D-8DB7-F8E9F0B277B7}"/>
    <dgm:cxn modelId="{BF792261-A6C6-49AB-B8E7-9CBA34C4E503}" type="presOf" srcId="{24755C74-9F2B-4D69-968D-924ADC0EE0BD}" destId="{AB6D7013-2D32-46FA-9E62-AA497B95E22B}" srcOrd="0" destOrd="1" presId="urn:microsoft.com/office/officeart/2005/8/layout/chevron2"/>
    <dgm:cxn modelId="{A60F4A71-C45A-4BFA-964D-18BB47D6B4C7}" srcId="{9720F178-E952-4CAF-8856-50C4B09CC5F8}" destId="{9EEE6FFF-4BBB-4734-9A62-6789F667B55B}" srcOrd="1" destOrd="0" parTransId="{4675F8A5-B154-4320-916E-24D92BA7ABE4}" sibTransId="{C8670C05-BEC8-4862-8967-AEB52C7940EA}"/>
    <dgm:cxn modelId="{E6314784-341D-49E2-9E35-D94FA9F71AD1}" type="presOf" srcId="{F8D40482-494B-4BCC-8AF2-4AADEA860FA6}" destId="{4F5DD15C-47A4-47FA-BB5D-6144550B3018}" srcOrd="0" destOrd="0" presId="urn:microsoft.com/office/officeart/2005/8/layout/chevron2"/>
    <dgm:cxn modelId="{E1B6539D-1003-49B4-B609-6762823E6483}" srcId="{80BA9A4A-3E14-4D68-9B78-3C1CB31B7BC5}" destId="{24755C74-9F2B-4D69-968D-924ADC0EE0BD}" srcOrd="1" destOrd="0" parTransId="{DC5ED56C-DD92-464B-B910-81D0A3C2ACFE}" sibTransId="{B3A1AF75-4F28-48BC-AA00-76715A781870}"/>
    <dgm:cxn modelId="{9D3CD3A2-88F9-4A78-AF69-A09DDB6B8572}" srcId="{51C9A5D5-5AB3-4A97-9CA7-08BC1E4A6469}" destId="{80BA9A4A-3E14-4D68-9B78-3C1CB31B7BC5}" srcOrd="0" destOrd="0" parTransId="{035F2A8C-09A2-441A-92ED-C41BD0200AAD}" sibTransId="{C9CDAE16-1DE5-437E-9570-E66F5D42FC24}"/>
    <dgm:cxn modelId="{4A425AA6-46E2-44C2-883C-B589EB9CD7AA}" srcId="{51C9A5D5-5AB3-4A97-9CA7-08BC1E4A6469}" destId="{9720F178-E952-4CAF-8856-50C4B09CC5F8}" srcOrd="1" destOrd="0" parTransId="{8115AA44-CC6C-4484-B083-8CCEE13B479F}" sibTransId="{BFF8F3A6-5FF7-4AB4-A651-3C8DFF9AFD07}"/>
    <dgm:cxn modelId="{0009DAB2-E1AF-4028-9642-E2719018264F}" type="presOf" srcId="{C754C897-C2D1-4ACE-8CE3-229D734623B8}" destId="{323E8168-49B5-4CE5-9C1E-4D425677311E}" srcOrd="0" destOrd="0" presId="urn:microsoft.com/office/officeart/2005/8/layout/chevron2"/>
    <dgm:cxn modelId="{BC334CC1-E263-4045-A2A5-1EA0003175DB}" type="presOf" srcId="{5B9820E6-E4E6-427A-A557-78023698B935}" destId="{CBB4EC8B-F30C-4A70-BB1F-BDDB05D693BA}" srcOrd="0" destOrd="0" presId="urn:microsoft.com/office/officeart/2005/8/layout/chevron2"/>
    <dgm:cxn modelId="{CA3DC2C5-9B85-41F8-BCE0-5963ED13CEC6}" srcId="{5B9820E6-E4E6-427A-A557-78023698B935}" destId="{382656D2-82EC-479C-8B02-7AFCB3016396}" srcOrd="1" destOrd="0" parTransId="{39A7966E-9E92-4D07-B652-307F89D78B55}" sibTransId="{62F2102E-D666-4922-A7AA-CF8607E2AAF4}"/>
    <dgm:cxn modelId="{25BC5BC9-8CD1-40DE-9990-9E784C96871B}" type="presOf" srcId="{51C9A5D5-5AB3-4A97-9CA7-08BC1E4A6469}" destId="{19940492-6382-4224-87BB-B2EA37E6586D}" srcOrd="0" destOrd="0" presId="urn:microsoft.com/office/officeart/2005/8/layout/chevron2"/>
    <dgm:cxn modelId="{E62FD1DA-01F6-4C2D-B5A4-C9AE20CA5BB0}" type="presOf" srcId="{044E6869-5239-45EC-9F34-C5174324378E}" destId="{AB6D7013-2D32-46FA-9E62-AA497B95E22B}" srcOrd="0" destOrd="0" presId="urn:microsoft.com/office/officeart/2005/8/layout/chevron2"/>
    <dgm:cxn modelId="{DBF227DB-0BEF-46E0-B01D-0B9E1F9089A6}" type="presOf" srcId="{9720F178-E952-4CAF-8856-50C4B09CC5F8}" destId="{BA067CE6-2F48-4749-A8D8-72EFB804AC33}" srcOrd="0" destOrd="0" presId="urn:microsoft.com/office/officeart/2005/8/layout/chevron2"/>
    <dgm:cxn modelId="{9AF540DB-D304-4A88-8D11-9724664F5A60}" type="presOf" srcId="{80BA9A4A-3E14-4D68-9B78-3C1CB31B7BC5}" destId="{216AE84C-680C-4826-AEB0-D5FC88ED94DE}" srcOrd="0" destOrd="0" presId="urn:microsoft.com/office/officeart/2005/8/layout/chevron2"/>
    <dgm:cxn modelId="{E36CD7DE-21F0-4708-81BF-B74DC082A94D}" type="presOf" srcId="{9EEE6FFF-4BBB-4734-9A62-6789F667B55B}" destId="{323E8168-49B5-4CE5-9C1E-4D425677311E}" srcOrd="0" destOrd="1" presId="urn:microsoft.com/office/officeart/2005/8/layout/chevron2"/>
    <dgm:cxn modelId="{ABF5DCE3-7D81-4197-B75D-810E7587147B}" srcId="{80BA9A4A-3E14-4D68-9B78-3C1CB31B7BC5}" destId="{044E6869-5239-45EC-9F34-C5174324378E}" srcOrd="0" destOrd="0" parTransId="{8F3F146D-5F2C-41CC-B79C-02DA2AFF7138}" sibTransId="{30254891-8F2B-4467-B46E-CE97C897B2D3}"/>
    <dgm:cxn modelId="{C4F2A8F7-A032-4DCB-A501-D19A96C208AB}" type="presOf" srcId="{382656D2-82EC-479C-8B02-7AFCB3016396}" destId="{4F5DD15C-47A4-47FA-BB5D-6144550B3018}" srcOrd="0" destOrd="1" presId="urn:microsoft.com/office/officeart/2005/8/layout/chevron2"/>
    <dgm:cxn modelId="{5ACEBD8E-47B4-4190-97E6-42D62D44EE7A}" type="presParOf" srcId="{19940492-6382-4224-87BB-B2EA37E6586D}" destId="{1150C1F2-87A3-4D3D-8372-4CF1D61EC0DE}" srcOrd="0" destOrd="0" presId="urn:microsoft.com/office/officeart/2005/8/layout/chevron2"/>
    <dgm:cxn modelId="{A4196D9B-2C15-4690-8A41-90AB03E34D06}" type="presParOf" srcId="{1150C1F2-87A3-4D3D-8372-4CF1D61EC0DE}" destId="{216AE84C-680C-4826-AEB0-D5FC88ED94DE}" srcOrd="0" destOrd="0" presId="urn:microsoft.com/office/officeart/2005/8/layout/chevron2"/>
    <dgm:cxn modelId="{522E77AA-4C4F-404D-8430-80A7C270F8DC}" type="presParOf" srcId="{1150C1F2-87A3-4D3D-8372-4CF1D61EC0DE}" destId="{AB6D7013-2D32-46FA-9E62-AA497B95E22B}" srcOrd="1" destOrd="0" presId="urn:microsoft.com/office/officeart/2005/8/layout/chevron2"/>
    <dgm:cxn modelId="{F274FBC2-DDAD-489A-8CB2-99346E81876C}" type="presParOf" srcId="{19940492-6382-4224-87BB-B2EA37E6586D}" destId="{9F3B0105-68E8-45ED-967D-E625E2E0C190}" srcOrd="1" destOrd="0" presId="urn:microsoft.com/office/officeart/2005/8/layout/chevron2"/>
    <dgm:cxn modelId="{19DEAD4B-7611-487D-9A09-193C783A3A43}" type="presParOf" srcId="{19940492-6382-4224-87BB-B2EA37E6586D}" destId="{4D64662F-6524-4466-A6A6-83A145B467C9}" srcOrd="2" destOrd="0" presId="urn:microsoft.com/office/officeart/2005/8/layout/chevron2"/>
    <dgm:cxn modelId="{71F0C006-4B35-411E-B63C-2BAD9678AF6B}" type="presParOf" srcId="{4D64662F-6524-4466-A6A6-83A145B467C9}" destId="{BA067CE6-2F48-4749-A8D8-72EFB804AC33}" srcOrd="0" destOrd="0" presId="urn:microsoft.com/office/officeart/2005/8/layout/chevron2"/>
    <dgm:cxn modelId="{E288D028-0224-4E6A-BCDC-AB8A9A3D262B}" type="presParOf" srcId="{4D64662F-6524-4466-A6A6-83A145B467C9}" destId="{323E8168-49B5-4CE5-9C1E-4D425677311E}" srcOrd="1" destOrd="0" presId="urn:microsoft.com/office/officeart/2005/8/layout/chevron2"/>
    <dgm:cxn modelId="{9F61E6A4-D9CC-46A9-8837-C93AB84EF034}" type="presParOf" srcId="{19940492-6382-4224-87BB-B2EA37E6586D}" destId="{5A62ADE7-0307-497F-88DC-5DE623711A4A}" srcOrd="3" destOrd="0" presId="urn:microsoft.com/office/officeart/2005/8/layout/chevron2"/>
    <dgm:cxn modelId="{D44C18F7-4D6E-4523-B1EE-C71C8F1FBEDE}" type="presParOf" srcId="{19940492-6382-4224-87BB-B2EA37E6586D}" destId="{49BE84BC-FCFA-498C-8EFF-6A2AC0C0DDF3}" srcOrd="4" destOrd="0" presId="urn:microsoft.com/office/officeart/2005/8/layout/chevron2"/>
    <dgm:cxn modelId="{AC6B7FF6-A09A-4444-A967-DB91DBB289B1}" type="presParOf" srcId="{49BE84BC-FCFA-498C-8EFF-6A2AC0C0DDF3}" destId="{CBB4EC8B-F30C-4A70-BB1F-BDDB05D693BA}" srcOrd="0" destOrd="0" presId="urn:microsoft.com/office/officeart/2005/8/layout/chevron2"/>
    <dgm:cxn modelId="{F63C54C3-0A32-4826-80B7-4979C7ECA1B5}" type="presParOf" srcId="{49BE84BC-FCFA-498C-8EFF-6A2AC0C0DDF3}" destId="{4F5DD15C-47A4-47FA-BB5D-6144550B301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92C026-37FF-4D03-B1DD-ED58C838CE4A}">
      <dsp:nvSpPr>
        <dsp:cNvPr id="0" name=""/>
        <dsp:cNvSpPr/>
      </dsp:nvSpPr>
      <dsp:spPr>
        <a:xfrm>
          <a:off x="3354424" y="591906"/>
          <a:ext cx="4578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57851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3571138" y="635184"/>
        <a:ext cx="24422" cy="4884"/>
      </dsp:txXfrm>
    </dsp:sp>
    <dsp:sp modelId="{3A0B2B5D-1451-49A4-8ECE-EE2F84555285}">
      <dsp:nvSpPr>
        <dsp:cNvPr id="0" name=""/>
        <dsp:cNvSpPr/>
      </dsp:nvSpPr>
      <dsp:spPr>
        <a:xfrm>
          <a:off x="1232521" y="515"/>
          <a:ext cx="2123702" cy="1274221"/>
        </a:xfrm>
        <a:prstGeom prst="rect">
          <a:avLst/>
        </a:prstGeom>
        <a:solidFill>
          <a:srgbClr val="FFC5B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>
              <a:solidFill>
                <a:schemeClr val="tx1"/>
              </a:solidFill>
            </a:rPr>
            <a:t>Thank you (phone/note/card/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>
              <a:solidFill>
                <a:schemeClr val="tx1"/>
              </a:solidFill>
            </a:rPr>
            <a:t>letter/email)</a:t>
          </a:r>
        </a:p>
      </dsp:txBody>
      <dsp:txXfrm>
        <a:off x="1232521" y="515"/>
        <a:ext cx="2123702" cy="1274221"/>
      </dsp:txXfrm>
    </dsp:sp>
    <dsp:sp modelId="{D6AC6115-3C05-4347-BF87-FBC440C158BE}">
      <dsp:nvSpPr>
        <dsp:cNvPr id="0" name=""/>
        <dsp:cNvSpPr/>
      </dsp:nvSpPr>
      <dsp:spPr>
        <a:xfrm>
          <a:off x="2294372" y="1272937"/>
          <a:ext cx="2612154" cy="457851"/>
        </a:xfrm>
        <a:custGeom>
          <a:avLst/>
          <a:gdLst/>
          <a:ahLst/>
          <a:cxnLst/>
          <a:rect l="0" t="0" r="0" b="0"/>
          <a:pathLst>
            <a:path>
              <a:moveTo>
                <a:pt x="2612154" y="0"/>
              </a:moveTo>
              <a:lnTo>
                <a:pt x="2612154" y="246025"/>
              </a:lnTo>
              <a:lnTo>
                <a:pt x="0" y="246025"/>
              </a:lnTo>
              <a:lnTo>
                <a:pt x="0" y="457851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3534014" y="1499421"/>
        <a:ext cx="132871" cy="4884"/>
      </dsp:txXfrm>
    </dsp:sp>
    <dsp:sp modelId="{2BF79892-32EA-492D-9E8B-9F6DF041F5AE}">
      <dsp:nvSpPr>
        <dsp:cNvPr id="0" name=""/>
        <dsp:cNvSpPr/>
      </dsp:nvSpPr>
      <dsp:spPr>
        <a:xfrm>
          <a:off x="3844675" y="515"/>
          <a:ext cx="2123702" cy="1274221"/>
        </a:xfrm>
        <a:prstGeom prst="rect">
          <a:avLst/>
        </a:prstGeom>
        <a:solidFill>
          <a:srgbClr val="FFB67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>
              <a:solidFill>
                <a:schemeClr val="tx1"/>
              </a:solidFill>
            </a:rPr>
            <a:t>Find out their preferences on how they want to be kept informed.  Place them on the correct path</a:t>
          </a:r>
        </a:p>
      </dsp:txBody>
      <dsp:txXfrm>
        <a:off x="3844675" y="515"/>
        <a:ext cx="2123702" cy="1274221"/>
      </dsp:txXfrm>
    </dsp:sp>
    <dsp:sp modelId="{A8B1885D-48B3-4F7E-A82E-5047FCF3CF23}">
      <dsp:nvSpPr>
        <dsp:cNvPr id="0" name=""/>
        <dsp:cNvSpPr/>
      </dsp:nvSpPr>
      <dsp:spPr>
        <a:xfrm>
          <a:off x="3354424" y="2354580"/>
          <a:ext cx="4578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57851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3571138" y="2397857"/>
        <a:ext cx="24422" cy="4884"/>
      </dsp:txXfrm>
    </dsp:sp>
    <dsp:sp modelId="{1EA27AEE-B8F6-4035-A36A-CF7BD809107C}">
      <dsp:nvSpPr>
        <dsp:cNvPr id="0" name=""/>
        <dsp:cNvSpPr/>
      </dsp:nvSpPr>
      <dsp:spPr>
        <a:xfrm>
          <a:off x="1232521" y="1763189"/>
          <a:ext cx="2123702" cy="1274221"/>
        </a:xfrm>
        <a:prstGeom prst="rect">
          <a:avLst/>
        </a:prstGeom>
        <a:solidFill>
          <a:srgbClr val="4BC59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>
              <a:solidFill>
                <a:schemeClr val="tx1"/>
              </a:solidFill>
            </a:rPr>
            <a:t>This depends on your cause, your objectives and above all the needs of the individual donor</a:t>
          </a:r>
        </a:p>
      </dsp:txBody>
      <dsp:txXfrm>
        <a:off x="1232521" y="1763189"/>
        <a:ext cx="2123702" cy="1274221"/>
      </dsp:txXfrm>
    </dsp:sp>
    <dsp:sp modelId="{DC2C650C-32F8-44AF-8EA0-5A05D130C081}">
      <dsp:nvSpPr>
        <dsp:cNvPr id="0" name=""/>
        <dsp:cNvSpPr/>
      </dsp:nvSpPr>
      <dsp:spPr>
        <a:xfrm>
          <a:off x="2294372" y="3035610"/>
          <a:ext cx="2612154" cy="457851"/>
        </a:xfrm>
        <a:custGeom>
          <a:avLst/>
          <a:gdLst/>
          <a:ahLst/>
          <a:cxnLst/>
          <a:rect l="0" t="0" r="0" b="0"/>
          <a:pathLst>
            <a:path>
              <a:moveTo>
                <a:pt x="2612154" y="0"/>
              </a:moveTo>
              <a:lnTo>
                <a:pt x="2612154" y="246025"/>
              </a:lnTo>
              <a:lnTo>
                <a:pt x="0" y="246025"/>
              </a:lnTo>
              <a:lnTo>
                <a:pt x="0" y="457851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3534014" y="3262094"/>
        <a:ext cx="132871" cy="4884"/>
      </dsp:txXfrm>
    </dsp:sp>
    <dsp:sp modelId="{EB4D0064-1245-4A8D-9B76-52852E60294A}">
      <dsp:nvSpPr>
        <dsp:cNvPr id="0" name=""/>
        <dsp:cNvSpPr/>
      </dsp:nvSpPr>
      <dsp:spPr>
        <a:xfrm>
          <a:off x="3844675" y="1763189"/>
          <a:ext cx="2123702" cy="1274221"/>
        </a:xfrm>
        <a:prstGeom prst="rect">
          <a:avLst/>
        </a:prstGeom>
        <a:solidFill>
          <a:srgbClr val="07819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Ask the right questions</a:t>
          </a:r>
        </a:p>
      </dsp:txBody>
      <dsp:txXfrm>
        <a:off x="3844675" y="1763189"/>
        <a:ext cx="2123702" cy="1274221"/>
      </dsp:txXfrm>
    </dsp:sp>
    <dsp:sp modelId="{A7F9EA1A-CC18-4BBB-893B-D8F7399E5B5C}">
      <dsp:nvSpPr>
        <dsp:cNvPr id="0" name=""/>
        <dsp:cNvSpPr/>
      </dsp:nvSpPr>
      <dsp:spPr>
        <a:xfrm>
          <a:off x="1232521" y="3525862"/>
          <a:ext cx="2123702" cy="1274221"/>
        </a:xfrm>
        <a:prstGeom prst="rect">
          <a:avLst/>
        </a:prstGeom>
        <a:solidFill>
          <a:srgbClr val="FFB67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>
              <a:solidFill>
                <a:schemeClr val="tx1"/>
              </a:solidFill>
            </a:rPr>
            <a:t>Actively listen and genuinely try to meet your donor’s needs</a:t>
          </a:r>
        </a:p>
      </dsp:txBody>
      <dsp:txXfrm>
        <a:off x="1232521" y="3525862"/>
        <a:ext cx="2123702" cy="12742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E226C3-6D2A-44F0-9D81-8359EB172B07}">
      <dsp:nvSpPr>
        <dsp:cNvPr id="0" name=""/>
        <dsp:cNvSpPr/>
      </dsp:nvSpPr>
      <dsp:spPr>
        <a:xfrm>
          <a:off x="2876140" y="473"/>
          <a:ext cx="1448618" cy="1448618"/>
        </a:xfrm>
        <a:prstGeom prst="ellipse">
          <a:avLst/>
        </a:prstGeom>
        <a:solidFill>
          <a:srgbClr val="FFC5B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solidFill>
                <a:schemeClr val="tx1"/>
              </a:solidFill>
            </a:rPr>
            <a:t>Let them know their gift will make a difference</a:t>
          </a:r>
        </a:p>
      </dsp:txBody>
      <dsp:txXfrm>
        <a:off x="3088285" y="212618"/>
        <a:ext cx="1024328" cy="1024328"/>
      </dsp:txXfrm>
    </dsp:sp>
    <dsp:sp modelId="{2556D49E-7F7B-42D1-BE5D-1780E0B53041}">
      <dsp:nvSpPr>
        <dsp:cNvPr id="0" name=""/>
        <dsp:cNvSpPr/>
      </dsp:nvSpPr>
      <dsp:spPr>
        <a:xfrm rot="2160000">
          <a:off x="4279285" y="1113891"/>
          <a:ext cx="386378" cy="4889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200" kern="1200"/>
        </a:p>
      </dsp:txBody>
      <dsp:txXfrm>
        <a:off x="4290354" y="1177607"/>
        <a:ext cx="270465" cy="293344"/>
      </dsp:txXfrm>
    </dsp:sp>
    <dsp:sp modelId="{B33BA3FA-15C6-40F8-AB55-8F7542C1E396}">
      <dsp:nvSpPr>
        <dsp:cNvPr id="0" name=""/>
        <dsp:cNvSpPr/>
      </dsp:nvSpPr>
      <dsp:spPr>
        <a:xfrm>
          <a:off x="4637883" y="1280454"/>
          <a:ext cx="1448618" cy="1448618"/>
        </a:xfrm>
        <a:prstGeom prst="ellipse">
          <a:avLst/>
        </a:prstGeom>
        <a:solidFill>
          <a:srgbClr val="FFB67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solidFill>
                <a:schemeClr val="tx1"/>
              </a:solidFill>
            </a:rPr>
            <a:t>Let them know they are valued</a:t>
          </a:r>
        </a:p>
      </dsp:txBody>
      <dsp:txXfrm>
        <a:off x="4850028" y="1492599"/>
        <a:ext cx="1024328" cy="1024328"/>
      </dsp:txXfrm>
    </dsp:sp>
    <dsp:sp modelId="{0D56819B-95A8-44C0-8D6D-659CE9306C24}">
      <dsp:nvSpPr>
        <dsp:cNvPr id="0" name=""/>
        <dsp:cNvSpPr/>
      </dsp:nvSpPr>
      <dsp:spPr>
        <a:xfrm rot="6480000">
          <a:off x="4835920" y="2785436"/>
          <a:ext cx="386378" cy="4889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200" kern="1200"/>
        </a:p>
      </dsp:txBody>
      <dsp:txXfrm rot="10800000">
        <a:off x="4911786" y="2828098"/>
        <a:ext cx="270465" cy="293344"/>
      </dsp:txXfrm>
    </dsp:sp>
    <dsp:sp modelId="{851264CF-DA4F-4366-8038-6CC37DD76368}">
      <dsp:nvSpPr>
        <dsp:cNvPr id="0" name=""/>
        <dsp:cNvSpPr/>
      </dsp:nvSpPr>
      <dsp:spPr>
        <a:xfrm>
          <a:off x="3964957" y="3351507"/>
          <a:ext cx="1448618" cy="1448618"/>
        </a:xfrm>
        <a:prstGeom prst="ellipse">
          <a:avLst/>
        </a:prstGeom>
        <a:solidFill>
          <a:srgbClr val="4BC59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solidFill>
                <a:schemeClr val="tx1"/>
              </a:solidFill>
            </a:rPr>
            <a:t>Let them know you can be trusted</a:t>
          </a:r>
        </a:p>
      </dsp:txBody>
      <dsp:txXfrm>
        <a:off x="4177102" y="3563652"/>
        <a:ext cx="1024328" cy="1024328"/>
      </dsp:txXfrm>
    </dsp:sp>
    <dsp:sp modelId="{FE15E85A-A028-42BA-A376-EF01B32CE2AF}">
      <dsp:nvSpPr>
        <dsp:cNvPr id="0" name=""/>
        <dsp:cNvSpPr/>
      </dsp:nvSpPr>
      <dsp:spPr>
        <a:xfrm rot="10800000">
          <a:off x="3418196" y="3831362"/>
          <a:ext cx="386378" cy="4889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200" kern="1200"/>
        </a:p>
      </dsp:txBody>
      <dsp:txXfrm rot="10800000">
        <a:off x="3534109" y="3929144"/>
        <a:ext cx="270465" cy="293344"/>
      </dsp:txXfrm>
    </dsp:sp>
    <dsp:sp modelId="{F56249F8-5C1E-41E5-AA09-32E7A90B815D}">
      <dsp:nvSpPr>
        <dsp:cNvPr id="0" name=""/>
        <dsp:cNvSpPr/>
      </dsp:nvSpPr>
      <dsp:spPr>
        <a:xfrm>
          <a:off x="1787323" y="3351507"/>
          <a:ext cx="1448618" cy="1448618"/>
        </a:xfrm>
        <a:prstGeom prst="ellipse">
          <a:avLst/>
        </a:prstGeom>
        <a:solidFill>
          <a:srgbClr val="07819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solidFill>
                <a:srgbClr val="FFFFFF"/>
              </a:solidFill>
            </a:rPr>
            <a:t>Let them know that you share the same core values</a:t>
          </a:r>
        </a:p>
      </dsp:txBody>
      <dsp:txXfrm>
        <a:off x="1999468" y="3563652"/>
        <a:ext cx="1024328" cy="1024328"/>
      </dsp:txXfrm>
    </dsp:sp>
    <dsp:sp modelId="{F7CD2106-9BE0-4317-8AEC-22F7E27E7272}">
      <dsp:nvSpPr>
        <dsp:cNvPr id="0" name=""/>
        <dsp:cNvSpPr/>
      </dsp:nvSpPr>
      <dsp:spPr>
        <a:xfrm rot="15120000">
          <a:off x="1985360" y="2806236"/>
          <a:ext cx="386378" cy="4889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200" kern="1200"/>
        </a:p>
      </dsp:txBody>
      <dsp:txXfrm rot="10800000">
        <a:off x="2061226" y="2959138"/>
        <a:ext cx="270465" cy="293344"/>
      </dsp:txXfrm>
    </dsp:sp>
    <dsp:sp modelId="{C7BB49FC-7D1F-4149-973F-4850DDB1E7A4}">
      <dsp:nvSpPr>
        <dsp:cNvPr id="0" name=""/>
        <dsp:cNvSpPr/>
      </dsp:nvSpPr>
      <dsp:spPr>
        <a:xfrm>
          <a:off x="1114397" y="1280454"/>
          <a:ext cx="1448618" cy="1448618"/>
        </a:xfrm>
        <a:prstGeom prst="ellipse">
          <a:avLst/>
        </a:prstGeom>
        <a:solidFill>
          <a:srgbClr val="4BC59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solidFill>
                <a:schemeClr val="tx1"/>
              </a:solidFill>
            </a:rPr>
            <a:t>Let them know they will be remembered</a:t>
          </a:r>
        </a:p>
      </dsp:txBody>
      <dsp:txXfrm>
        <a:off x="1326542" y="1492599"/>
        <a:ext cx="1024328" cy="1024328"/>
      </dsp:txXfrm>
    </dsp:sp>
    <dsp:sp modelId="{EE37A695-5D24-4680-BCE7-0F58B8AAD73A}">
      <dsp:nvSpPr>
        <dsp:cNvPr id="0" name=""/>
        <dsp:cNvSpPr/>
      </dsp:nvSpPr>
      <dsp:spPr>
        <a:xfrm rot="19440000">
          <a:off x="2517542" y="1126746"/>
          <a:ext cx="386378" cy="4889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200" kern="1200"/>
        </a:p>
      </dsp:txBody>
      <dsp:txXfrm>
        <a:off x="2528611" y="1258594"/>
        <a:ext cx="270465" cy="2933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6AE84C-680C-4826-AEB0-D5FC88ED94DE}">
      <dsp:nvSpPr>
        <dsp:cNvPr id="0" name=""/>
        <dsp:cNvSpPr/>
      </dsp:nvSpPr>
      <dsp:spPr>
        <a:xfrm rot="5400000">
          <a:off x="-182396" y="182465"/>
          <a:ext cx="1215979" cy="851185"/>
        </a:xfrm>
        <a:prstGeom prst="chevron">
          <a:avLst/>
        </a:prstGeom>
        <a:solidFill>
          <a:srgbClr val="FFC5BD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Step 1</a:t>
          </a:r>
        </a:p>
      </dsp:txBody>
      <dsp:txXfrm rot="-5400000">
        <a:off x="2" y="425661"/>
        <a:ext cx="851185" cy="364794"/>
      </dsp:txXfrm>
    </dsp:sp>
    <dsp:sp modelId="{AB6D7013-2D32-46FA-9E62-AA497B95E22B}">
      <dsp:nvSpPr>
        <dsp:cNvPr id="0" name=""/>
        <dsp:cNvSpPr/>
      </dsp:nvSpPr>
      <dsp:spPr>
        <a:xfrm rot="5400000">
          <a:off x="3630849" y="-2779594"/>
          <a:ext cx="790386" cy="634971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Use this to record and plan your approach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Tailor to your needs</a:t>
          </a:r>
        </a:p>
      </dsp:txBody>
      <dsp:txXfrm rot="-5400000">
        <a:off x="851186" y="38652"/>
        <a:ext cx="6311131" cy="713220"/>
      </dsp:txXfrm>
    </dsp:sp>
    <dsp:sp modelId="{BA067CE6-2F48-4749-A8D8-72EFB804AC33}">
      <dsp:nvSpPr>
        <dsp:cNvPr id="0" name=""/>
        <dsp:cNvSpPr/>
      </dsp:nvSpPr>
      <dsp:spPr>
        <a:xfrm rot="5400000">
          <a:off x="-182396" y="1197826"/>
          <a:ext cx="1215979" cy="851185"/>
        </a:xfrm>
        <a:prstGeom prst="chevron">
          <a:avLst/>
        </a:prstGeom>
        <a:solidFill>
          <a:srgbClr val="FFB671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Step 2</a:t>
          </a:r>
        </a:p>
      </dsp:txBody>
      <dsp:txXfrm rot="-5400000">
        <a:off x="2" y="1441022"/>
        <a:ext cx="851185" cy="364794"/>
      </dsp:txXfrm>
    </dsp:sp>
    <dsp:sp modelId="{323E8168-49B5-4CE5-9C1E-4D425677311E}">
      <dsp:nvSpPr>
        <dsp:cNvPr id="0" name=""/>
        <dsp:cNvSpPr/>
      </dsp:nvSpPr>
      <dsp:spPr>
        <a:xfrm rot="5400000">
          <a:off x="3630849" y="-1764234"/>
          <a:ext cx="790386" cy="634971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2200" kern="1200"/>
        </a:p>
      </dsp:txBody>
      <dsp:txXfrm rot="-5400000">
        <a:off x="851186" y="1054012"/>
        <a:ext cx="6311131" cy="713220"/>
      </dsp:txXfrm>
    </dsp:sp>
    <dsp:sp modelId="{CBB4EC8B-F30C-4A70-BB1F-BDDB05D693BA}">
      <dsp:nvSpPr>
        <dsp:cNvPr id="0" name=""/>
        <dsp:cNvSpPr/>
      </dsp:nvSpPr>
      <dsp:spPr>
        <a:xfrm rot="5400000">
          <a:off x="-182396" y="2213187"/>
          <a:ext cx="1215979" cy="851185"/>
        </a:xfrm>
        <a:prstGeom prst="chevron">
          <a:avLst/>
        </a:prstGeom>
        <a:solidFill>
          <a:srgbClr val="4BC592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Step 3</a:t>
          </a:r>
        </a:p>
      </dsp:txBody>
      <dsp:txXfrm rot="-5400000">
        <a:off x="2" y="2456383"/>
        <a:ext cx="851185" cy="364794"/>
      </dsp:txXfrm>
    </dsp:sp>
    <dsp:sp modelId="{4F5DD15C-47A4-47FA-BB5D-6144550B3018}">
      <dsp:nvSpPr>
        <dsp:cNvPr id="0" name=""/>
        <dsp:cNvSpPr/>
      </dsp:nvSpPr>
      <dsp:spPr>
        <a:xfrm rot="5400000">
          <a:off x="3630849" y="-748873"/>
          <a:ext cx="790386" cy="634971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2200" kern="1200"/>
        </a:p>
      </dsp:txBody>
      <dsp:txXfrm rot="-5400000">
        <a:off x="851186" y="2069373"/>
        <a:ext cx="6311131" cy="7132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6AE84C-680C-4826-AEB0-D5FC88ED94DE}">
      <dsp:nvSpPr>
        <dsp:cNvPr id="0" name=""/>
        <dsp:cNvSpPr/>
      </dsp:nvSpPr>
      <dsp:spPr>
        <a:xfrm rot="5400000">
          <a:off x="-175964" y="176027"/>
          <a:ext cx="1173094" cy="821166"/>
        </a:xfrm>
        <a:prstGeom prst="chevron">
          <a:avLst/>
        </a:prstGeom>
        <a:solidFill>
          <a:srgbClr val="FFC5BD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Step 4</a:t>
          </a:r>
        </a:p>
      </dsp:txBody>
      <dsp:txXfrm rot="-5400000">
        <a:off x="0" y="410646"/>
        <a:ext cx="821166" cy="351928"/>
      </dsp:txXfrm>
    </dsp:sp>
    <dsp:sp modelId="{AB6D7013-2D32-46FA-9E62-AA497B95E22B}">
      <dsp:nvSpPr>
        <dsp:cNvPr id="0" name=""/>
        <dsp:cNvSpPr/>
      </dsp:nvSpPr>
      <dsp:spPr>
        <a:xfrm rot="5400000">
          <a:off x="3629777" y="-2808611"/>
          <a:ext cx="762511" cy="63797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2100" kern="1200"/>
        </a:p>
      </dsp:txBody>
      <dsp:txXfrm rot="-5400000">
        <a:off x="821167" y="37222"/>
        <a:ext cx="6342510" cy="688065"/>
      </dsp:txXfrm>
    </dsp:sp>
    <dsp:sp modelId="{BA067CE6-2F48-4749-A8D8-72EFB804AC33}">
      <dsp:nvSpPr>
        <dsp:cNvPr id="0" name=""/>
        <dsp:cNvSpPr/>
      </dsp:nvSpPr>
      <dsp:spPr>
        <a:xfrm rot="5400000">
          <a:off x="-175964" y="1147456"/>
          <a:ext cx="1173094" cy="821166"/>
        </a:xfrm>
        <a:prstGeom prst="chevron">
          <a:avLst/>
        </a:prstGeom>
        <a:solidFill>
          <a:srgbClr val="FFB671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Step 5</a:t>
          </a:r>
        </a:p>
      </dsp:txBody>
      <dsp:txXfrm rot="-5400000">
        <a:off x="0" y="1382075"/>
        <a:ext cx="821166" cy="351928"/>
      </dsp:txXfrm>
    </dsp:sp>
    <dsp:sp modelId="{323E8168-49B5-4CE5-9C1E-4D425677311E}">
      <dsp:nvSpPr>
        <dsp:cNvPr id="0" name=""/>
        <dsp:cNvSpPr/>
      </dsp:nvSpPr>
      <dsp:spPr>
        <a:xfrm rot="5400000">
          <a:off x="3629777" y="-1837118"/>
          <a:ext cx="762511" cy="63797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2100" kern="1200"/>
        </a:p>
      </dsp:txBody>
      <dsp:txXfrm rot="-5400000">
        <a:off x="821167" y="1008715"/>
        <a:ext cx="6342510" cy="688065"/>
      </dsp:txXfrm>
    </dsp:sp>
    <dsp:sp modelId="{CBB4EC8B-F30C-4A70-BB1F-BDDB05D693BA}">
      <dsp:nvSpPr>
        <dsp:cNvPr id="0" name=""/>
        <dsp:cNvSpPr/>
      </dsp:nvSpPr>
      <dsp:spPr>
        <a:xfrm rot="5400000">
          <a:off x="-175964" y="2118886"/>
          <a:ext cx="1173094" cy="821166"/>
        </a:xfrm>
        <a:prstGeom prst="chevron">
          <a:avLst/>
        </a:prstGeom>
        <a:solidFill>
          <a:srgbClr val="4BC592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Step 6</a:t>
          </a:r>
        </a:p>
      </dsp:txBody>
      <dsp:txXfrm rot="-5400000">
        <a:off x="0" y="2353505"/>
        <a:ext cx="821166" cy="351928"/>
      </dsp:txXfrm>
    </dsp:sp>
    <dsp:sp modelId="{4F5DD15C-47A4-47FA-BB5D-6144550B3018}">
      <dsp:nvSpPr>
        <dsp:cNvPr id="0" name=""/>
        <dsp:cNvSpPr/>
      </dsp:nvSpPr>
      <dsp:spPr>
        <a:xfrm rot="5400000">
          <a:off x="3629777" y="-865688"/>
          <a:ext cx="762511" cy="63797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2100" kern="1200"/>
        </a:p>
      </dsp:txBody>
      <dsp:txXfrm rot="-5400000">
        <a:off x="821167" y="1980145"/>
        <a:ext cx="6342510" cy="6880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101" y="1178222"/>
            <a:ext cx="9181148" cy="2506427"/>
          </a:xfrm>
        </p:spPr>
        <p:txBody>
          <a:bodyPr anchor="b"/>
          <a:lstStyle>
            <a:lvl1pPr algn="ctr">
              <a:defRPr sz="62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0169" y="3781306"/>
            <a:ext cx="8101013" cy="1738167"/>
          </a:xfrm>
        </p:spPr>
        <p:txBody>
          <a:bodyPr/>
          <a:lstStyle>
            <a:lvl1pPr marL="0" indent="0" algn="ctr">
              <a:buNone/>
              <a:defRPr sz="2520"/>
            </a:lvl1pPr>
            <a:lvl2pPr marL="479969" indent="0" algn="ctr">
              <a:buNone/>
              <a:defRPr sz="2100"/>
            </a:lvl2pPr>
            <a:lvl3pPr marL="959937" indent="0" algn="ctr">
              <a:buNone/>
              <a:defRPr sz="1890"/>
            </a:lvl3pPr>
            <a:lvl4pPr marL="1439906" indent="0" algn="ctr">
              <a:buNone/>
              <a:defRPr sz="1680"/>
            </a:lvl4pPr>
            <a:lvl5pPr marL="1919874" indent="0" algn="ctr">
              <a:buNone/>
              <a:defRPr sz="1680"/>
            </a:lvl5pPr>
            <a:lvl6pPr marL="2399843" indent="0" algn="ctr">
              <a:buNone/>
              <a:defRPr sz="1680"/>
            </a:lvl6pPr>
            <a:lvl7pPr marL="2879811" indent="0" algn="ctr">
              <a:buNone/>
              <a:defRPr sz="1680"/>
            </a:lvl7pPr>
            <a:lvl8pPr marL="3359780" indent="0" algn="ctr">
              <a:buNone/>
              <a:defRPr sz="1680"/>
            </a:lvl8pPr>
            <a:lvl9pPr marL="3839748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01F6-5EAA-4604-B866-75728CDA935F}" type="datetimeFigureOut">
              <a:rPr lang="en-AT" smtClean="0"/>
              <a:t>07/17/2023</a:t>
            </a:fld>
            <a:endParaRPr lang="en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B858-1D00-4D12-AF44-6E5095999D7D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769891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01F6-5EAA-4604-B866-75728CDA935F}" type="datetimeFigureOut">
              <a:rPr lang="en-AT" smtClean="0"/>
              <a:t>07/17/2023</a:t>
            </a:fld>
            <a:endParaRPr lang="en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B858-1D00-4D12-AF44-6E5095999D7D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366061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9717" y="383297"/>
            <a:ext cx="2329041" cy="610108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594" y="383297"/>
            <a:ext cx="6852106" cy="610108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01F6-5EAA-4604-B866-75728CDA935F}" type="datetimeFigureOut">
              <a:rPr lang="en-AT" smtClean="0"/>
              <a:t>07/17/2023</a:t>
            </a:fld>
            <a:endParaRPr lang="en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B858-1D00-4D12-AF44-6E5095999D7D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125003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01F6-5EAA-4604-B866-75728CDA935F}" type="datetimeFigureOut">
              <a:rPr lang="en-AT" smtClean="0"/>
              <a:t>07/17/2023</a:t>
            </a:fld>
            <a:endParaRPr lang="en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B858-1D00-4D12-AF44-6E5095999D7D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34674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968" y="1794831"/>
            <a:ext cx="9316164" cy="2994714"/>
          </a:xfrm>
        </p:spPr>
        <p:txBody>
          <a:bodyPr anchor="b"/>
          <a:lstStyle>
            <a:lvl1pPr>
              <a:defRPr sz="62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968" y="4817876"/>
            <a:ext cx="9316164" cy="15748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7996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59937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39906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19874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399843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79811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597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39748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01F6-5EAA-4604-B866-75728CDA935F}" type="datetimeFigureOut">
              <a:rPr lang="en-AT" smtClean="0"/>
              <a:t>07/17/2023</a:t>
            </a:fld>
            <a:endParaRPr lang="en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B858-1D00-4D12-AF44-6E5095999D7D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839559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593" y="1916484"/>
            <a:ext cx="4590574" cy="456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8183" y="1916484"/>
            <a:ext cx="4590574" cy="456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01F6-5EAA-4604-B866-75728CDA935F}" type="datetimeFigureOut">
              <a:rPr lang="en-AT" smtClean="0"/>
              <a:t>07/17/2023</a:t>
            </a:fld>
            <a:endParaRPr lang="en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B858-1D00-4D12-AF44-6E5095999D7D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539377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000" y="383299"/>
            <a:ext cx="9316164" cy="13915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4001" y="1764832"/>
            <a:ext cx="4569477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4001" y="2629749"/>
            <a:ext cx="4569477" cy="386796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8184" y="1764832"/>
            <a:ext cx="4591981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8184" y="2629749"/>
            <a:ext cx="4591981" cy="386796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01F6-5EAA-4604-B866-75728CDA935F}" type="datetimeFigureOut">
              <a:rPr lang="en-AT" smtClean="0"/>
              <a:t>07/17/2023</a:t>
            </a:fld>
            <a:endParaRPr lang="en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B858-1D00-4D12-AF44-6E5095999D7D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833885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01F6-5EAA-4604-B866-75728CDA935F}" type="datetimeFigureOut">
              <a:rPr lang="en-AT" smtClean="0"/>
              <a:t>07/17/2023</a:t>
            </a:fld>
            <a:endParaRPr lang="en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B858-1D00-4D12-AF44-6E5095999D7D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488467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01F6-5EAA-4604-B866-75728CDA935F}" type="datetimeFigureOut">
              <a:rPr lang="en-AT" smtClean="0"/>
              <a:t>07/17/2023</a:t>
            </a:fld>
            <a:endParaRPr lang="en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B858-1D00-4D12-AF44-6E5095999D7D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246717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999" y="479954"/>
            <a:ext cx="3483717" cy="1679840"/>
          </a:xfrm>
        </p:spPr>
        <p:txBody>
          <a:bodyPr anchor="b"/>
          <a:lstStyle>
            <a:lvl1pPr>
              <a:defRPr sz="33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981" y="1036570"/>
            <a:ext cx="5468183" cy="5116178"/>
          </a:xfrm>
        </p:spPr>
        <p:txBody>
          <a:bodyPr/>
          <a:lstStyle>
            <a:lvl1pPr>
              <a:defRPr sz="3359"/>
            </a:lvl1pPr>
            <a:lvl2pPr>
              <a:defRPr sz="2939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999" y="2159794"/>
            <a:ext cx="3483717" cy="4001285"/>
          </a:xfrm>
        </p:spPr>
        <p:txBody>
          <a:bodyPr/>
          <a:lstStyle>
            <a:lvl1pPr marL="0" indent="0">
              <a:buNone/>
              <a:defRPr sz="1680"/>
            </a:lvl1pPr>
            <a:lvl2pPr marL="479969" indent="0">
              <a:buNone/>
              <a:defRPr sz="1470"/>
            </a:lvl2pPr>
            <a:lvl3pPr marL="959937" indent="0">
              <a:buNone/>
              <a:defRPr sz="1260"/>
            </a:lvl3pPr>
            <a:lvl4pPr marL="1439906" indent="0">
              <a:buNone/>
              <a:defRPr sz="1050"/>
            </a:lvl4pPr>
            <a:lvl5pPr marL="1919874" indent="0">
              <a:buNone/>
              <a:defRPr sz="1050"/>
            </a:lvl5pPr>
            <a:lvl6pPr marL="2399843" indent="0">
              <a:buNone/>
              <a:defRPr sz="1050"/>
            </a:lvl6pPr>
            <a:lvl7pPr marL="2879811" indent="0">
              <a:buNone/>
              <a:defRPr sz="1050"/>
            </a:lvl7pPr>
            <a:lvl8pPr marL="3359780" indent="0">
              <a:buNone/>
              <a:defRPr sz="1050"/>
            </a:lvl8pPr>
            <a:lvl9pPr marL="3839748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01F6-5EAA-4604-B866-75728CDA935F}" type="datetimeFigureOut">
              <a:rPr lang="en-AT" smtClean="0"/>
              <a:t>07/17/2023</a:t>
            </a:fld>
            <a:endParaRPr lang="en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B858-1D00-4D12-AF44-6E5095999D7D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192112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999" y="479954"/>
            <a:ext cx="3483717" cy="1679840"/>
          </a:xfrm>
        </p:spPr>
        <p:txBody>
          <a:bodyPr anchor="b"/>
          <a:lstStyle>
            <a:lvl1pPr>
              <a:defRPr sz="33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981" y="1036570"/>
            <a:ext cx="5468183" cy="5116178"/>
          </a:xfrm>
        </p:spPr>
        <p:txBody>
          <a:bodyPr anchor="t"/>
          <a:lstStyle>
            <a:lvl1pPr marL="0" indent="0">
              <a:buNone/>
              <a:defRPr sz="3359"/>
            </a:lvl1pPr>
            <a:lvl2pPr marL="479969" indent="0">
              <a:buNone/>
              <a:defRPr sz="2939"/>
            </a:lvl2pPr>
            <a:lvl3pPr marL="959937" indent="0">
              <a:buNone/>
              <a:defRPr sz="2520"/>
            </a:lvl3pPr>
            <a:lvl4pPr marL="1439906" indent="0">
              <a:buNone/>
              <a:defRPr sz="2100"/>
            </a:lvl4pPr>
            <a:lvl5pPr marL="1919874" indent="0">
              <a:buNone/>
              <a:defRPr sz="2100"/>
            </a:lvl5pPr>
            <a:lvl6pPr marL="2399843" indent="0">
              <a:buNone/>
              <a:defRPr sz="2100"/>
            </a:lvl6pPr>
            <a:lvl7pPr marL="2879811" indent="0">
              <a:buNone/>
              <a:defRPr sz="2100"/>
            </a:lvl7pPr>
            <a:lvl8pPr marL="3359780" indent="0">
              <a:buNone/>
              <a:defRPr sz="2100"/>
            </a:lvl8pPr>
            <a:lvl9pPr marL="3839748" indent="0">
              <a:buNone/>
              <a:defRPr sz="2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999" y="2159794"/>
            <a:ext cx="3483717" cy="4001285"/>
          </a:xfrm>
        </p:spPr>
        <p:txBody>
          <a:bodyPr/>
          <a:lstStyle>
            <a:lvl1pPr marL="0" indent="0">
              <a:buNone/>
              <a:defRPr sz="1680"/>
            </a:lvl1pPr>
            <a:lvl2pPr marL="479969" indent="0">
              <a:buNone/>
              <a:defRPr sz="1470"/>
            </a:lvl2pPr>
            <a:lvl3pPr marL="959937" indent="0">
              <a:buNone/>
              <a:defRPr sz="1260"/>
            </a:lvl3pPr>
            <a:lvl4pPr marL="1439906" indent="0">
              <a:buNone/>
              <a:defRPr sz="1050"/>
            </a:lvl4pPr>
            <a:lvl5pPr marL="1919874" indent="0">
              <a:buNone/>
              <a:defRPr sz="1050"/>
            </a:lvl5pPr>
            <a:lvl6pPr marL="2399843" indent="0">
              <a:buNone/>
              <a:defRPr sz="1050"/>
            </a:lvl6pPr>
            <a:lvl7pPr marL="2879811" indent="0">
              <a:buNone/>
              <a:defRPr sz="1050"/>
            </a:lvl7pPr>
            <a:lvl8pPr marL="3359780" indent="0">
              <a:buNone/>
              <a:defRPr sz="1050"/>
            </a:lvl8pPr>
            <a:lvl9pPr marL="3839748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01F6-5EAA-4604-B866-75728CDA935F}" type="datetimeFigureOut">
              <a:rPr lang="en-AT" smtClean="0"/>
              <a:t>07/17/2023</a:t>
            </a:fld>
            <a:endParaRPr lang="en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B858-1D00-4D12-AF44-6E5095999D7D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05086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593" y="383299"/>
            <a:ext cx="9316164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593" y="1916484"/>
            <a:ext cx="9316164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593" y="6672698"/>
            <a:ext cx="2430304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401F6-5EAA-4604-B866-75728CDA935F}" type="datetimeFigureOut">
              <a:rPr lang="en-AT" smtClean="0"/>
              <a:t>07/17/2023</a:t>
            </a:fld>
            <a:endParaRPr lang="en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947" y="6672698"/>
            <a:ext cx="364545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8453" y="6672698"/>
            <a:ext cx="2430304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BB858-1D00-4D12-AF44-6E5095999D7D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986435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59937" rtl="0" eaLnBrk="1" latinLnBrk="0" hangingPunct="1">
        <a:lnSpc>
          <a:spcPct val="90000"/>
        </a:lnSpc>
        <a:spcBef>
          <a:spcPct val="0"/>
        </a:spcBef>
        <a:buNone/>
        <a:defRPr sz="46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984" indent="-239984" algn="l" defTabSz="95993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39" kern="1200">
          <a:solidFill>
            <a:schemeClr val="tx1"/>
          </a:solidFill>
          <a:latin typeface="+mn-lt"/>
          <a:ea typeface="+mn-ea"/>
          <a:cs typeface="+mn-cs"/>
        </a:defRPr>
      </a:lvl1pPr>
      <a:lvl2pPr marL="719953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199921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79890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59859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39827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19796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599764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79733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79969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59937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39906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19874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399843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79811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59780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39748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hyperlink" Target="https://www.charitychoice.co.uk/the-fundraiser/five-ways-to-steward-legacy-donors/535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Qzf8u8FHbuk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B5382-0800-B36D-5A0E-52A7B316E5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E52EA3-BAA0-8DFD-827D-34C04790F8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T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06643F2-3A42-7D2E-1E9F-4455E3505B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40139" y="-27554"/>
            <a:ext cx="10881625" cy="725441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BFB8E10-E849-2F4A-AACA-9333AF92560A}"/>
              </a:ext>
            </a:extLst>
          </p:cNvPr>
          <p:cNvSpPr txBox="1"/>
          <p:nvPr/>
        </p:nvSpPr>
        <p:spPr>
          <a:xfrm>
            <a:off x="1043796" y="1178222"/>
            <a:ext cx="822049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78192"/>
                </a:solidFill>
                <a:latin typeface="Nunito Sans" pitchFamily="2" charset="0"/>
              </a:rPr>
              <a:t>Open Forum Discussion – Networking</a:t>
            </a:r>
          </a:p>
          <a:p>
            <a:endParaRPr lang="en-GB" sz="3600" dirty="0">
              <a:solidFill>
                <a:srgbClr val="47565F"/>
              </a:solidFill>
              <a:latin typeface="Nunito Sans" pitchFamily="2" charset="0"/>
            </a:endParaRPr>
          </a:p>
          <a:p>
            <a:pPr algn="ctr"/>
            <a:r>
              <a:rPr lang="en-GB" sz="3600" b="1" i="1" dirty="0">
                <a:latin typeface="Nunito Sans" pitchFamily="2" charset="0"/>
              </a:rPr>
              <a:t>Someone has pledged – what next?</a:t>
            </a:r>
          </a:p>
          <a:p>
            <a:endParaRPr lang="en-GB" sz="3600" b="1" i="1" dirty="0">
              <a:solidFill>
                <a:schemeClr val="accent1">
                  <a:lumMod val="75000"/>
                </a:schemeClr>
              </a:solidFill>
              <a:latin typeface="Nunito Sans" pitchFamily="2" charset="0"/>
            </a:endParaRPr>
          </a:p>
          <a:p>
            <a:endParaRPr lang="en-GB" sz="3600" dirty="0">
              <a:solidFill>
                <a:srgbClr val="47565F"/>
              </a:solidFill>
              <a:latin typeface="Nunito Sans" pitchFamily="2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A9D8778-9DCC-8A5A-9A7D-6374E2B2FF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6181" y="5609512"/>
            <a:ext cx="3856007" cy="1527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904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B5382-0800-B36D-5A0E-52A7B316E5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E52EA3-BAA0-8DFD-827D-34C04790F8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T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06643F2-3A42-7D2E-1E9F-4455E3505B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40139" y="-27554"/>
            <a:ext cx="10881625" cy="725441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A9D8778-9DCC-8A5A-9A7D-6374E2B2FF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6181" y="5609512"/>
            <a:ext cx="3856007" cy="1527310"/>
          </a:xfrm>
          <a:prstGeom prst="rect">
            <a:avLst/>
          </a:prstGeom>
        </p:spPr>
      </p:pic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A8DA2238-8CB3-B5BE-B48C-010695D787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03247492"/>
              </p:ext>
            </p:extLst>
          </p:nvPr>
        </p:nvGraphicFramePr>
        <p:xfrm>
          <a:off x="1722585" y="718873"/>
          <a:ext cx="72009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445805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B5382-0800-B36D-5A0E-52A7B316E5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E52EA3-BAA0-8DFD-827D-34C04790F8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T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06643F2-3A42-7D2E-1E9F-4455E3505B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40139" y="-27554"/>
            <a:ext cx="10881625" cy="725441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A9D8778-9DCC-8A5A-9A7D-6374E2B2FF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6181" y="5609512"/>
            <a:ext cx="3856007" cy="1527310"/>
          </a:xfrm>
          <a:prstGeom prst="rect">
            <a:avLst/>
          </a:prstGeom>
        </p:spPr>
      </p:pic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542C86B-039C-6B63-551D-56183A87D8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1745227"/>
              </p:ext>
            </p:extLst>
          </p:nvPr>
        </p:nvGraphicFramePr>
        <p:xfrm>
          <a:off x="1696708" y="418575"/>
          <a:ext cx="72009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4D704AC-E783-61F8-DC65-ABACB3826F43}"/>
              </a:ext>
            </a:extLst>
          </p:cNvPr>
          <p:cNvSpPr txBox="1"/>
          <p:nvPr/>
        </p:nvSpPr>
        <p:spPr>
          <a:xfrm>
            <a:off x="1587260" y="5455623"/>
            <a:ext cx="370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hlinkClick r:id="rId9"/>
              </a:rPr>
              <a:t>See Charity Choice article  - </a:t>
            </a:r>
            <a:r>
              <a:rPr lang="en-GB" sz="1400" dirty="0">
                <a:solidFill>
                  <a:srgbClr val="333333"/>
                </a:solidFill>
                <a:effectLst/>
                <a:hlinkClick r:id="rId9"/>
              </a:rPr>
              <a:t>Dr Claire Routley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910488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B5382-0800-B36D-5A0E-52A7B316E5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E52EA3-BAA0-8DFD-827D-34C04790F8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T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06643F2-3A42-7D2E-1E9F-4455E3505B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40139" y="-27554"/>
            <a:ext cx="10881625" cy="725441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BFB8E10-E849-2F4A-AACA-9333AF92560A}"/>
              </a:ext>
            </a:extLst>
          </p:cNvPr>
          <p:cNvSpPr txBox="1"/>
          <p:nvPr/>
        </p:nvSpPr>
        <p:spPr>
          <a:xfrm>
            <a:off x="1014922" y="220690"/>
            <a:ext cx="8220495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i="1" u="sng" dirty="0">
                <a:solidFill>
                  <a:schemeClr val="accent1">
                    <a:lumMod val="75000"/>
                  </a:schemeClr>
                </a:solidFill>
                <a:latin typeface="Nunito Sans" pitchFamily="2" charset="0"/>
              </a:rPr>
              <a:t>Stewarding Ideas</a:t>
            </a:r>
          </a:p>
          <a:p>
            <a:endParaRPr lang="en-GB" sz="1400" b="1" i="1" u="sng" dirty="0">
              <a:solidFill>
                <a:schemeClr val="accent1">
                  <a:lumMod val="75000"/>
                </a:schemeClr>
              </a:solidFill>
              <a:latin typeface="Nunito Sans" pitchFamily="2" charset="0"/>
            </a:endParaRPr>
          </a:p>
          <a:p>
            <a:r>
              <a:rPr lang="en-GB" sz="1400" b="1" i="1" u="sng" dirty="0">
                <a:solidFill>
                  <a:schemeClr val="accent2"/>
                </a:solidFill>
                <a:latin typeface="Nunito Sans" pitchFamily="2" charset="0"/>
              </a:rPr>
              <a:t>Thank </a:t>
            </a:r>
            <a:r>
              <a:rPr lang="en-GB" sz="1400" b="1" i="1" u="sng" dirty="0" err="1">
                <a:solidFill>
                  <a:schemeClr val="accent2"/>
                </a:solidFill>
                <a:latin typeface="Nunito Sans" pitchFamily="2" charset="0"/>
              </a:rPr>
              <a:t>you’s</a:t>
            </a:r>
            <a:r>
              <a:rPr lang="en-GB" sz="1400" b="1" i="1" dirty="0">
                <a:solidFill>
                  <a:schemeClr val="accent2"/>
                </a:solidFill>
                <a:latin typeface="Nunito Sans" pitchFamily="2" charset="0"/>
              </a:rPr>
              <a:t> </a:t>
            </a:r>
            <a:r>
              <a:rPr lang="en-GB" sz="1400" b="1" i="1" dirty="0">
                <a:solidFill>
                  <a:schemeClr val="accent1">
                    <a:lumMod val="75000"/>
                  </a:schemeClr>
                </a:solidFill>
                <a:latin typeface="Nunito Sans" pitchFamily="2" charset="0"/>
              </a:rPr>
              <a:t>(phone call, hand written note, email, letter) – include a pledger response form asking how they want to be kept informed – include a way to retain minimal contact with those who don’t want to be exposed to a marketing flow (annual newsletter or magazine perhaps).</a:t>
            </a:r>
          </a:p>
          <a:p>
            <a:endParaRPr lang="en-GB" sz="1400" b="1" i="1" dirty="0">
              <a:solidFill>
                <a:schemeClr val="accent1">
                  <a:lumMod val="75000"/>
                </a:schemeClr>
              </a:solidFill>
              <a:latin typeface="Nunito Sans" pitchFamily="2" charset="0"/>
            </a:endParaRPr>
          </a:p>
          <a:p>
            <a:r>
              <a:rPr lang="en-GB" sz="1400" b="1" i="1" u="sng" dirty="0">
                <a:solidFill>
                  <a:schemeClr val="accent2"/>
                </a:solidFill>
                <a:latin typeface="Nunito Sans" pitchFamily="2" charset="0"/>
              </a:rPr>
              <a:t>Events</a:t>
            </a:r>
            <a:r>
              <a:rPr lang="en-GB" sz="1400" b="1" i="1" dirty="0">
                <a:solidFill>
                  <a:schemeClr val="accent1">
                    <a:lumMod val="75000"/>
                  </a:schemeClr>
                </a:solidFill>
                <a:latin typeface="Nunito Sans" pitchFamily="2" charset="0"/>
              </a:rPr>
              <a:t>, invite pledgers to tailored events showcasing your charity’s cause.  If you can’t run a tailored event perhaps invite them to your AGM or consider inviting them to annual awards ceremonies if applicable.</a:t>
            </a:r>
          </a:p>
          <a:p>
            <a:endParaRPr lang="en-GB" sz="1400" b="1" i="1" dirty="0">
              <a:solidFill>
                <a:schemeClr val="accent1">
                  <a:lumMod val="75000"/>
                </a:schemeClr>
              </a:solidFill>
              <a:latin typeface="Nunito Sans" pitchFamily="2" charset="0"/>
            </a:endParaRPr>
          </a:p>
          <a:p>
            <a:r>
              <a:rPr lang="en-GB" sz="1400" b="1" i="1" u="sng" dirty="0">
                <a:solidFill>
                  <a:schemeClr val="accent2"/>
                </a:solidFill>
                <a:latin typeface="Nunito Sans" pitchFamily="2" charset="0"/>
              </a:rPr>
              <a:t>Regular Marketing</a:t>
            </a:r>
            <a:r>
              <a:rPr lang="en-GB" sz="1400" b="1" i="1" dirty="0">
                <a:solidFill>
                  <a:schemeClr val="accent1">
                    <a:lumMod val="75000"/>
                  </a:schemeClr>
                </a:solidFill>
                <a:latin typeface="Nunito Sans" pitchFamily="2" charset="0"/>
              </a:rPr>
              <a:t>, be mindful of which types of regular marketing you send through to existing pledgers.  Do you have a way to opt them out of certain marketing (if they requested this) particularly so that you’re not asking existing pledgers to pledge again.   </a:t>
            </a:r>
          </a:p>
          <a:p>
            <a:endParaRPr lang="en-GB" sz="1400" b="1" i="1" u="sng" dirty="0">
              <a:solidFill>
                <a:schemeClr val="accent1">
                  <a:lumMod val="75000"/>
                </a:schemeClr>
              </a:solidFill>
              <a:latin typeface="Nunito Sans" pitchFamily="2" charset="0"/>
            </a:endParaRPr>
          </a:p>
          <a:p>
            <a:r>
              <a:rPr lang="en-GB" sz="1400" b="1" i="1" u="sng" dirty="0">
                <a:solidFill>
                  <a:schemeClr val="accent2"/>
                </a:solidFill>
                <a:latin typeface="Nunito Sans" pitchFamily="2" charset="0"/>
              </a:rPr>
              <a:t>Calendars</a:t>
            </a:r>
            <a:r>
              <a:rPr lang="en-GB" sz="1400" b="1" i="1" dirty="0">
                <a:solidFill>
                  <a:schemeClr val="accent1">
                    <a:lumMod val="75000"/>
                  </a:schemeClr>
                </a:solidFill>
                <a:latin typeface="Nunito Sans" pitchFamily="2" charset="0"/>
              </a:rPr>
              <a:t> – sending a calendar is a great way to keep in touch with your pledgers and give them something they can use.  Plus they will have a daily visual reminder of your cause…</a:t>
            </a:r>
          </a:p>
          <a:p>
            <a:endParaRPr lang="en-GB" sz="1400" b="1" i="1" dirty="0">
              <a:solidFill>
                <a:schemeClr val="accent1">
                  <a:lumMod val="75000"/>
                </a:schemeClr>
              </a:solidFill>
              <a:latin typeface="Nunito Sans" pitchFamily="2" charset="0"/>
            </a:endParaRPr>
          </a:p>
          <a:p>
            <a:r>
              <a:rPr lang="en-GB" sz="1400" b="1" i="1" u="sng" dirty="0">
                <a:solidFill>
                  <a:schemeClr val="accent2"/>
                </a:solidFill>
                <a:latin typeface="Nunito Sans" pitchFamily="2" charset="0"/>
              </a:rPr>
              <a:t>Christmas card pledger thank </a:t>
            </a:r>
            <a:r>
              <a:rPr lang="en-GB" sz="1400" b="1" i="1" u="sng" dirty="0" err="1">
                <a:solidFill>
                  <a:schemeClr val="accent2"/>
                </a:solidFill>
                <a:latin typeface="Nunito Sans" pitchFamily="2" charset="0"/>
              </a:rPr>
              <a:t>you’s</a:t>
            </a:r>
            <a:r>
              <a:rPr lang="en-GB" sz="1400" b="1" i="1" u="sng" dirty="0">
                <a:solidFill>
                  <a:schemeClr val="accent2"/>
                </a:solidFill>
                <a:latin typeface="Nunito Sans" pitchFamily="2" charset="0"/>
              </a:rPr>
              <a:t> </a:t>
            </a:r>
            <a:r>
              <a:rPr lang="en-GB" sz="1400" b="1" i="1" dirty="0">
                <a:solidFill>
                  <a:schemeClr val="accent1">
                    <a:lumMod val="75000"/>
                  </a:schemeClr>
                </a:solidFill>
                <a:latin typeface="Nunito Sans" pitchFamily="2" charset="0"/>
              </a:rPr>
              <a:t>– these can be a way to say an extra ‘thank you’ at a time when most are reflecting.  If you include a pack of cards for supporters to use this could be another great way to keep engaged and engage with their friends and family too…</a:t>
            </a:r>
          </a:p>
          <a:p>
            <a:endParaRPr lang="en-GB" sz="1400" b="1" i="1" dirty="0">
              <a:solidFill>
                <a:schemeClr val="accent1">
                  <a:lumMod val="75000"/>
                </a:schemeClr>
              </a:solidFill>
              <a:latin typeface="Nunito Sans" pitchFamily="2" charset="0"/>
            </a:endParaRPr>
          </a:p>
          <a:p>
            <a:r>
              <a:rPr lang="en-GB" sz="1400" b="1" i="1" dirty="0">
                <a:solidFill>
                  <a:schemeClr val="accent1">
                    <a:lumMod val="75000"/>
                  </a:schemeClr>
                </a:solidFill>
                <a:latin typeface="Nunito Sans" pitchFamily="2" charset="0"/>
              </a:rPr>
              <a:t>See Clare Sweeney’s recorded webinar ‘</a:t>
            </a:r>
            <a:r>
              <a:rPr lang="en-GB" sz="1400" b="1" i="1" dirty="0">
                <a:solidFill>
                  <a:schemeClr val="accent2"/>
                </a:solidFill>
                <a:latin typeface="Nunito Sans" pitchFamily="2" charset="0"/>
                <a:hlinkClick r:id="rId3"/>
              </a:rPr>
              <a:t>Who and How to Steward – taking care of your legacy givers</a:t>
            </a:r>
            <a:r>
              <a:rPr lang="en-GB" sz="1400" b="1" i="1" dirty="0">
                <a:solidFill>
                  <a:schemeClr val="accent1">
                    <a:lumMod val="75000"/>
                  </a:schemeClr>
                </a:solidFill>
                <a:latin typeface="Nunito Sans" pitchFamily="2" charset="0"/>
              </a:rPr>
              <a:t>’.</a:t>
            </a:r>
          </a:p>
          <a:p>
            <a:endParaRPr lang="en-GB" sz="1400" b="1" i="1" dirty="0">
              <a:solidFill>
                <a:schemeClr val="accent1">
                  <a:lumMod val="75000"/>
                </a:schemeClr>
              </a:solidFill>
              <a:latin typeface="Nunito Sans" pitchFamily="2" charset="0"/>
            </a:endParaRPr>
          </a:p>
          <a:p>
            <a:r>
              <a:rPr lang="en-GB" sz="1400" b="1" i="1" dirty="0">
                <a:solidFill>
                  <a:schemeClr val="accent1">
                    <a:lumMod val="75000"/>
                  </a:schemeClr>
                </a:solidFill>
                <a:latin typeface="Nunito Sans" pitchFamily="2" charset="0"/>
              </a:rPr>
              <a:t>Use the next slide to visualise what you currently do and plan any changes you want to implement</a:t>
            </a:r>
          </a:p>
          <a:p>
            <a:endParaRPr lang="en-GB" sz="3600" dirty="0">
              <a:solidFill>
                <a:srgbClr val="47565F"/>
              </a:solidFill>
              <a:latin typeface="Nunito Sans" pitchFamily="2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A9D8778-9DCC-8A5A-9A7D-6374E2B2FF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6181" y="5609512"/>
            <a:ext cx="3856007" cy="1527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203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B5382-0800-B36D-5A0E-52A7B316E5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E52EA3-BAA0-8DFD-827D-34C04790F8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T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06643F2-3A42-7D2E-1E9F-4455E3505B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40139" y="-27554"/>
            <a:ext cx="10881625" cy="7254416"/>
          </a:xfrm>
          <a:prstGeom prst="rect">
            <a:avLst/>
          </a:prstGeom>
        </p:spPr>
      </p:pic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57B85C8F-F87E-328D-DB35-8C870F1B7C2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1029177"/>
              </p:ext>
            </p:extLst>
          </p:nvPr>
        </p:nvGraphicFramePr>
        <p:xfrm>
          <a:off x="1800223" y="143342"/>
          <a:ext cx="7200900" cy="3246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5C0D6740-7BFF-745E-A3A9-F5E43FE497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0838997"/>
              </p:ext>
            </p:extLst>
          </p:nvPr>
        </p:nvGraphicFramePr>
        <p:xfrm>
          <a:off x="1800223" y="3217653"/>
          <a:ext cx="7200900" cy="311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276028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699</TotalTime>
  <Words>416</Words>
  <Application>Microsoft Office PowerPoint</Application>
  <PresentationFormat>Custom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Nunito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Hammond</dc:creator>
  <cp:lastModifiedBy>Marie Broxholme</cp:lastModifiedBy>
  <cp:revision>23</cp:revision>
  <dcterms:created xsi:type="dcterms:W3CDTF">2023-04-26T19:19:43Z</dcterms:created>
  <dcterms:modified xsi:type="dcterms:W3CDTF">2023-07-17T13:12:43Z</dcterms:modified>
</cp:coreProperties>
</file>